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5"/>
  </p:notesMasterIdLst>
  <p:sldIdLst>
    <p:sldId id="267" r:id="rId5"/>
    <p:sldId id="327" r:id="rId6"/>
    <p:sldId id="326" r:id="rId7"/>
    <p:sldId id="320" r:id="rId8"/>
    <p:sldId id="321" r:id="rId9"/>
    <p:sldId id="334" r:id="rId10"/>
    <p:sldId id="353" r:id="rId11"/>
    <p:sldId id="335" r:id="rId12"/>
    <p:sldId id="358" r:id="rId13"/>
    <p:sldId id="359" r:id="rId14"/>
    <p:sldId id="354" r:id="rId15"/>
    <p:sldId id="305" r:id="rId16"/>
    <p:sldId id="338" r:id="rId17"/>
    <p:sldId id="348" r:id="rId18"/>
    <p:sldId id="288" r:id="rId19"/>
    <p:sldId id="342" r:id="rId20"/>
    <p:sldId id="304" r:id="rId21"/>
    <p:sldId id="339" r:id="rId22"/>
    <p:sldId id="333" r:id="rId23"/>
    <p:sldId id="319" r:id="rId24"/>
    <p:sldId id="332" r:id="rId25"/>
    <p:sldId id="323" r:id="rId26"/>
    <p:sldId id="301" r:id="rId27"/>
    <p:sldId id="349" r:id="rId28"/>
    <p:sldId id="298" r:id="rId29"/>
    <p:sldId id="303" r:id="rId30"/>
    <p:sldId id="302" r:id="rId31"/>
    <p:sldId id="297" r:id="rId32"/>
    <p:sldId id="350" r:id="rId33"/>
    <p:sldId id="351" r:id="rId34"/>
    <p:sldId id="352" r:id="rId35"/>
    <p:sldId id="331" r:id="rId36"/>
    <p:sldId id="318" r:id="rId37"/>
    <p:sldId id="287" r:id="rId38"/>
    <p:sldId id="293" r:id="rId39"/>
    <p:sldId id="296" r:id="rId40"/>
    <p:sldId id="330" r:id="rId41"/>
    <p:sldId id="294" r:id="rId42"/>
    <p:sldId id="295" r:id="rId43"/>
    <p:sldId id="306" r:id="rId44"/>
    <p:sldId id="341" r:id="rId45"/>
    <p:sldId id="289" r:id="rId46"/>
    <p:sldId id="340" r:id="rId47"/>
    <p:sldId id="312" r:id="rId48"/>
    <p:sldId id="308" r:id="rId49"/>
    <p:sldId id="309" r:id="rId50"/>
    <p:sldId id="310" r:id="rId51"/>
    <p:sldId id="311" r:id="rId52"/>
    <p:sldId id="307" r:id="rId53"/>
    <p:sldId id="32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F58499-2624-4885-B0E3-8D755BA3656E}">
          <p14:sldIdLst>
            <p14:sldId id="267"/>
            <p14:sldId id="327"/>
            <p14:sldId id="326"/>
            <p14:sldId id="320"/>
            <p14:sldId id="321"/>
            <p14:sldId id="334"/>
            <p14:sldId id="353"/>
            <p14:sldId id="335"/>
            <p14:sldId id="358"/>
            <p14:sldId id="359"/>
            <p14:sldId id="354"/>
            <p14:sldId id="305"/>
            <p14:sldId id="338"/>
            <p14:sldId id="348"/>
            <p14:sldId id="288"/>
            <p14:sldId id="342"/>
            <p14:sldId id="304"/>
            <p14:sldId id="339"/>
            <p14:sldId id="333"/>
            <p14:sldId id="319"/>
            <p14:sldId id="332"/>
            <p14:sldId id="323"/>
            <p14:sldId id="301"/>
            <p14:sldId id="349"/>
            <p14:sldId id="298"/>
            <p14:sldId id="303"/>
            <p14:sldId id="302"/>
            <p14:sldId id="297"/>
            <p14:sldId id="350"/>
            <p14:sldId id="351"/>
            <p14:sldId id="352"/>
            <p14:sldId id="331"/>
            <p14:sldId id="318"/>
            <p14:sldId id="287"/>
            <p14:sldId id="293"/>
            <p14:sldId id="296"/>
            <p14:sldId id="330"/>
            <p14:sldId id="294"/>
            <p14:sldId id="295"/>
            <p14:sldId id="306"/>
            <p14:sldId id="341"/>
            <p14:sldId id="289"/>
            <p14:sldId id="340"/>
            <p14:sldId id="312"/>
            <p14:sldId id="308"/>
            <p14:sldId id="309"/>
            <p14:sldId id="310"/>
            <p14:sldId id="311"/>
            <p14:sldId id="307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B9BD5"/>
    <a:srgbClr val="ED7D31"/>
    <a:srgbClr val="FFFFFF"/>
    <a:srgbClr val="4472C4"/>
    <a:srgbClr val="000000"/>
    <a:srgbClr val="3399FF"/>
    <a:srgbClr val="537DC9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2E6A7-6F2A-4EE7-83B2-332A9B8F8FB6}" v="41" dt="2019-08-17T02:07:18.7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88235" autoAdjust="0"/>
  </p:normalViewPr>
  <p:slideViewPr>
    <p:cSldViewPr snapToGrid="0">
      <p:cViewPr varScale="1">
        <p:scale>
          <a:sx n="123" d="100"/>
          <a:sy n="123" d="100"/>
        </p:scale>
        <p:origin x="10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Shao" userId="453d2a0c-6247-4e9c-a934-cabd9d10664f" providerId="ADAL" clId="{43DCCBF9-651B-4061-9BDF-F9A740874A38}"/>
    <pc:docChg chg="undo custSel delSld modSld modSection">
      <pc:chgData name="Shawn Shao" userId="453d2a0c-6247-4e9c-a934-cabd9d10664f" providerId="ADAL" clId="{43DCCBF9-651B-4061-9BDF-F9A740874A38}" dt="2019-08-17T02:13:17.025" v="678" actId="2696"/>
      <pc:docMkLst>
        <pc:docMk/>
      </pc:docMkLst>
      <pc:sldChg chg="modSp del">
        <pc:chgData name="Shawn Shao" userId="453d2a0c-6247-4e9c-a934-cabd9d10664f" providerId="ADAL" clId="{43DCCBF9-651B-4061-9BDF-F9A740874A38}" dt="2019-08-16T23:28:10.347" v="16" actId="2696"/>
        <pc:sldMkLst>
          <pc:docMk/>
          <pc:sldMk cId="2949046963" sldId="291"/>
        </pc:sldMkLst>
        <pc:spChg chg="mod">
          <ac:chgData name="Shawn Shao" userId="453d2a0c-6247-4e9c-a934-cabd9d10664f" providerId="ADAL" clId="{43DCCBF9-651B-4061-9BDF-F9A740874A38}" dt="2019-08-16T23:26:54.384" v="6" actId="1076"/>
          <ac:spMkLst>
            <pc:docMk/>
            <pc:sldMk cId="2949046963" sldId="291"/>
            <ac:spMk id="70" creationId="{51F905E6-7633-4450-A8BD-3089C38D5ED9}"/>
          </ac:spMkLst>
        </pc:spChg>
      </pc:sldChg>
      <pc:sldChg chg="addSp delSp modSp">
        <pc:chgData name="Shawn Shao" userId="453d2a0c-6247-4e9c-a934-cabd9d10664f" providerId="ADAL" clId="{43DCCBF9-651B-4061-9BDF-F9A740874A38}" dt="2019-08-16T23:53:50.457" v="480"/>
        <pc:sldMkLst>
          <pc:docMk/>
          <pc:sldMk cId="769901549" sldId="293"/>
        </pc:sldMkLst>
        <pc:spChg chg="del">
          <ac:chgData name="Shawn Shao" userId="453d2a0c-6247-4e9c-a934-cabd9d10664f" providerId="ADAL" clId="{43DCCBF9-651B-4061-9BDF-F9A740874A38}" dt="2019-08-16T23:51:36.281" v="417" actId="478"/>
          <ac:spMkLst>
            <pc:docMk/>
            <pc:sldMk cId="769901549" sldId="293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1:36.281" v="417" actId="478"/>
          <ac:spMkLst>
            <pc:docMk/>
            <pc:sldMk cId="769901549" sldId="293"/>
            <ac:spMk id="44" creationId="{336F726D-84E8-40F9-ADB6-266FB2FA1F71}"/>
          </ac:spMkLst>
        </pc:spChg>
        <pc:spChg chg="del">
          <ac:chgData name="Shawn Shao" userId="453d2a0c-6247-4e9c-a934-cabd9d10664f" providerId="ADAL" clId="{43DCCBF9-651B-4061-9BDF-F9A740874A38}" dt="2019-08-16T23:48:54.364" v="395" actId="478"/>
          <ac:spMkLst>
            <pc:docMk/>
            <pc:sldMk cId="769901549" sldId="293"/>
            <ac:spMk id="121" creationId="{AAF60A04-930E-47CD-8D92-B557B9F1EC53}"/>
          </ac:spMkLst>
        </pc:spChg>
        <pc:spChg chg="add ord">
          <ac:chgData name="Shawn Shao" userId="453d2a0c-6247-4e9c-a934-cabd9d10664f" providerId="ADAL" clId="{43DCCBF9-651B-4061-9BDF-F9A740874A38}" dt="2019-08-16T23:53:50.457" v="480"/>
          <ac:spMkLst>
            <pc:docMk/>
            <pc:sldMk cId="769901549" sldId="293"/>
            <ac:spMk id="138" creationId="{04378BB8-B6E4-464A-B372-509DD3E4AC96}"/>
          </ac:spMkLst>
        </pc:spChg>
        <pc:spChg chg="add ord">
          <ac:chgData name="Shawn Shao" userId="453d2a0c-6247-4e9c-a934-cabd9d10664f" providerId="ADAL" clId="{43DCCBF9-651B-4061-9BDF-F9A740874A38}" dt="2019-08-16T23:53:50.457" v="480"/>
          <ac:spMkLst>
            <pc:docMk/>
            <pc:sldMk cId="769901549" sldId="293"/>
            <ac:spMk id="142" creationId="{BED940B8-A993-42E5-8E5F-9AF245D630B3}"/>
          </ac:spMkLst>
        </pc:spChg>
        <pc:spChg chg="add ord">
          <ac:chgData name="Shawn Shao" userId="453d2a0c-6247-4e9c-a934-cabd9d10664f" providerId="ADAL" clId="{43DCCBF9-651B-4061-9BDF-F9A740874A38}" dt="2019-08-16T23:53:50.457" v="480"/>
          <ac:spMkLst>
            <pc:docMk/>
            <pc:sldMk cId="769901549" sldId="293"/>
            <ac:spMk id="143" creationId="{33863FFB-824C-487C-B3A0-8F5DEA0E711A}"/>
          </ac:spMkLst>
        </pc:spChg>
        <pc:spChg chg="add ord">
          <ac:chgData name="Shawn Shao" userId="453d2a0c-6247-4e9c-a934-cabd9d10664f" providerId="ADAL" clId="{43DCCBF9-651B-4061-9BDF-F9A740874A38}" dt="2019-08-16T23:53:50.457" v="480"/>
          <ac:spMkLst>
            <pc:docMk/>
            <pc:sldMk cId="769901549" sldId="293"/>
            <ac:spMk id="144" creationId="{22306B8C-A57E-4B95-8D6C-31B472D5CAEB}"/>
          </ac:spMkLst>
        </pc:spChg>
        <pc:graphicFrameChg chg="add ord">
          <ac:chgData name="Shawn Shao" userId="453d2a0c-6247-4e9c-a934-cabd9d10664f" providerId="ADAL" clId="{43DCCBF9-651B-4061-9BDF-F9A740874A38}" dt="2019-08-16T23:53:50.457" v="480"/>
          <ac:graphicFrameMkLst>
            <pc:docMk/>
            <pc:sldMk cId="769901549" sldId="293"/>
            <ac:graphicFrameMk id="141" creationId="{F1863C6B-59E9-4279-BC85-8EFADB553299}"/>
          </ac:graphicFrameMkLst>
        </pc:graphicFrameChg>
        <pc:picChg chg="del">
          <ac:chgData name="Shawn Shao" userId="453d2a0c-6247-4e9c-a934-cabd9d10664f" providerId="ADAL" clId="{43DCCBF9-651B-4061-9BDF-F9A740874A38}" dt="2019-08-16T23:51:36.281" v="417" actId="478"/>
          <ac:picMkLst>
            <pc:docMk/>
            <pc:sldMk cId="769901549" sldId="293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1:36.281" v="417" actId="478"/>
          <ac:picMkLst>
            <pc:docMk/>
            <pc:sldMk cId="769901549" sldId="293"/>
            <ac:picMk id="43" creationId="{DB381C0F-CC79-4181-B3E6-CE01523AE058}"/>
          </ac:picMkLst>
        </pc:picChg>
        <pc:picChg chg="add ord">
          <ac:chgData name="Shawn Shao" userId="453d2a0c-6247-4e9c-a934-cabd9d10664f" providerId="ADAL" clId="{43DCCBF9-651B-4061-9BDF-F9A740874A38}" dt="2019-08-16T23:53:50.457" v="480"/>
          <ac:picMkLst>
            <pc:docMk/>
            <pc:sldMk cId="769901549" sldId="293"/>
            <ac:picMk id="139" creationId="{5BA49D65-AB7B-4301-9533-4585276AD30D}"/>
          </ac:picMkLst>
        </pc:picChg>
        <pc:picChg chg="add ord">
          <ac:chgData name="Shawn Shao" userId="453d2a0c-6247-4e9c-a934-cabd9d10664f" providerId="ADAL" clId="{43DCCBF9-651B-4061-9BDF-F9A740874A38}" dt="2019-08-16T23:53:50.457" v="480"/>
          <ac:picMkLst>
            <pc:docMk/>
            <pc:sldMk cId="769901549" sldId="293"/>
            <ac:picMk id="140" creationId="{664DCD50-9E81-4289-A2DF-A0210B33C9B8}"/>
          </ac:picMkLst>
        </pc:picChg>
      </pc:sldChg>
      <pc:sldChg chg="addSp delSp">
        <pc:chgData name="Shawn Shao" userId="453d2a0c-6247-4e9c-a934-cabd9d10664f" providerId="ADAL" clId="{43DCCBF9-651B-4061-9BDF-F9A740874A38}" dt="2019-08-16T23:53:57.852" v="481"/>
        <pc:sldMkLst>
          <pc:docMk/>
          <pc:sldMk cId="2625408687" sldId="294"/>
        </pc:sldMkLst>
        <pc:spChg chg="del">
          <ac:chgData name="Shawn Shao" userId="453d2a0c-6247-4e9c-a934-cabd9d10664f" providerId="ADAL" clId="{43DCCBF9-651B-4061-9BDF-F9A740874A38}" dt="2019-08-16T23:51:55.188" v="420" actId="478"/>
          <ac:spMkLst>
            <pc:docMk/>
            <pc:sldMk cId="2625408687" sldId="294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1:55.188" v="420" actId="478"/>
          <ac:spMkLst>
            <pc:docMk/>
            <pc:sldMk cId="2625408687" sldId="294"/>
            <ac:spMk id="44" creationId="{336F726D-84E8-40F9-ADB6-266FB2FA1F71}"/>
          </ac:spMkLst>
        </pc:spChg>
        <pc:spChg chg="del">
          <ac:chgData name="Shawn Shao" userId="453d2a0c-6247-4e9c-a934-cabd9d10664f" providerId="ADAL" clId="{43DCCBF9-651B-4061-9BDF-F9A740874A38}" dt="2019-08-16T23:49:06.105" v="399" actId="478"/>
          <ac:spMkLst>
            <pc:docMk/>
            <pc:sldMk cId="2625408687" sldId="294"/>
            <ac:spMk id="90" creationId="{64ABC801-DA35-45B5-82EC-85B435D55B54}"/>
          </ac:spMkLst>
        </pc:spChg>
        <pc:spChg chg="add">
          <ac:chgData name="Shawn Shao" userId="453d2a0c-6247-4e9c-a934-cabd9d10664f" providerId="ADAL" clId="{43DCCBF9-651B-4061-9BDF-F9A740874A38}" dt="2019-08-16T23:53:57.852" v="481"/>
          <ac:spMkLst>
            <pc:docMk/>
            <pc:sldMk cId="2625408687" sldId="294"/>
            <ac:spMk id="101" creationId="{9614899E-985E-4C27-B458-3BB316467E32}"/>
          </ac:spMkLst>
        </pc:spChg>
        <pc:spChg chg="add">
          <ac:chgData name="Shawn Shao" userId="453d2a0c-6247-4e9c-a934-cabd9d10664f" providerId="ADAL" clId="{43DCCBF9-651B-4061-9BDF-F9A740874A38}" dt="2019-08-16T23:53:57.852" v="481"/>
          <ac:spMkLst>
            <pc:docMk/>
            <pc:sldMk cId="2625408687" sldId="294"/>
            <ac:spMk id="126" creationId="{D9B461BF-2AA0-44AE-873B-DAB3531CB73D}"/>
          </ac:spMkLst>
        </pc:spChg>
        <pc:spChg chg="add">
          <ac:chgData name="Shawn Shao" userId="453d2a0c-6247-4e9c-a934-cabd9d10664f" providerId="ADAL" clId="{43DCCBF9-651B-4061-9BDF-F9A740874A38}" dt="2019-08-16T23:53:57.852" v="481"/>
          <ac:spMkLst>
            <pc:docMk/>
            <pc:sldMk cId="2625408687" sldId="294"/>
            <ac:spMk id="131" creationId="{4CAE38C5-CD88-481C-8BC0-FFF52598B6D7}"/>
          </ac:spMkLst>
        </pc:spChg>
        <pc:spChg chg="add">
          <ac:chgData name="Shawn Shao" userId="453d2a0c-6247-4e9c-a934-cabd9d10664f" providerId="ADAL" clId="{43DCCBF9-651B-4061-9BDF-F9A740874A38}" dt="2019-08-16T23:53:57.852" v="481"/>
          <ac:spMkLst>
            <pc:docMk/>
            <pc:sldMk cId="2625408687" sldId="294"/>
            <ac:spMk id="132" creationId="{0BDE99ED-DA65-4298-A543-6C6CAFC6B87C}"/>
          </ac:spMkLst>
        </pc:spChg>
        <pc:graphicFrameChg chg="add">
          <ac:chgData name="Shawn Shao" userId="453d2a0c-6247-4e9c-a934-cabd9d10664f" providerId="ADAL" clId="{43DCCBF9-651B-4061-9BDF-F9A740874A38}" dt="2019-08-16T23:53:57.852" v="481"/>
          <ac:graphicFrameMkLst>
            <pc:docMk/>
            <pc:sldMk cId="2625408687" sldId="294"/>
            <ac:graphicFrameMk id="106" creationId="{CD40B85A-72DE-468B-9719-4A38D802CFF6}"/>
          </ac:graphicFrameMkLst>
        </pc:graphicFrameChg>
        <pc:picChg chg="del">
          <ac:chgData name="Shawn Shao" userId="453d2a0c-6247-4e9c-a934-cabd9d10664f" providerId="ADAL" clId="{43DCCBF9-651B-4061-9BDF-F9A740874A38}" dt="2019-08-16T23:51:55.188" v="420" actId="478"/>
          <ac:picMkLst>
            <pc:docMk/>
            <pc:sldMk cId="2625408687" sldId="294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1:55.188" v="420" actId="478"/>
          <ac:picMkLst>
            <pc:docMk/>
            <pc:sldMk cId="2625408687" sldId="294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3:57.852" v="481"/>
          <ac:picMkLst>
            <pc:docMk/>
            <pc:sldMk cId="2625408687" sldId="294"/>
            <ac:picMk id="102" creationId="{DC165CB6-B326-4678-9B78-A7E3E01A1D6C}"/>
          </ac:picMkLst>
        </pc:picChg>
        <pc:picChg chg="add">
          <ac:chgData name="Shawn Shao" userId="453d2a0c-6247-4e9c-a934-cabd9d10664f" providerId="ADAL" clId="{43DCCBF9-651B-4061-9BDF-F9A740874A38}" dt="2019-08-16T23:53:57.852" v="481"/>
          <ac:picMkLst>
            <pc:docMk/>
            <pc:sldMk cId="2625408687" sldId="294"/>
            <ac:picMk id="105" creationId="{230A9288-1865-470F-9C82-1323A19C31A7}"/>
          </ac:picMkLst>
        </pc:picChg>
      </pc:sldChg>
      <pc:sldChg chg="addSp delSp">
        <pc:chgData name="Shawn Shao" userId="453d2a0c-6247-4e9c-a934-cabd9d10664f" providerId="ADAL" clId="{43DCCBF9-651B-4061-9BDF-F9A740874A38}" dt="2019-08-16T23:54:00.328" v="482"/>
        <pc:sldMkLst>
          <pc:docMk/>
          <pc:sldMk cId="3761355756" sldId="295"/>
        </pc:sldMkLst>
        <pc:spChg chg="del">
          <ac:chgData name="Shawn Shao" userId="453d2a0c-6247-4e9c-a934-cabd9d10664f" providerId="ADAL" clId="{43DCCBF9-651B-4061-9BDF-F9A740874A38}" dt="2019-08-16T23:51:59.703" v="421" actId="478"/>
          <ac:spMkLst>
            <pc:docMk/>
            <pc:sldMk cId="3761355756" sldId="295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1:59.703" v="421" actId="478"/>
          <ac:spMkLst>
            <pc:docMk/>
            <pc:sldMk cId="3761355756" sldId="295"/>
            <ac:spMk id="44" creationId="{336F726D-84E8-40F9-ADB6-266FB2FA1F71}"/>
          </ac:spMkLst>
        </pc:spChg>
        <pc:spChg chg="add">
          <ac:chgData name="Shawn Shao" userId="453d2a0c-6247-4e9c-a934-cabd9d10664f" providerId="ADAL" clId="{43DCCBF9-651B-4061-9BDF-F9A740874A38}" dt="2019-08-16T23:54:00.328" v="482"/>
          <ac:spMkLst>
            <pc:docMk/>
            <pc:sldMk cId="3761355756" sldId="295"/>
            <ac:spMk id="79" creationId="{BB548A25-F108-4CFF-BDE4-BC35F0DF54A3}"/>
          </ac:spMkLst>
        </pc:spChg>
        <pc:spChg chg="add">
          <ac:chgData name="Shawn Shao" userId="453d2a0c-6247-4e9c-a934-cabd9d10664f" providerId="ADAL" clId="{43DCCBF9-651B-4061-9BDF-F9A740874A38}" dt="2019-08-16T23:54:00.328" v="482"/>
          <ac:spMkLst>
            <pc:docMk/>
            <pc:sldMk cId="3761355756" sldId="295"/>
            <ac:spMk id="83" creationId="{18ED4215-6B3F-4F9B-8D33-E72E878D5111}"/>
          </ac:spMkLst>
        </pc:spChg>
        <pc:spChg chg="add">
          <ac:chgData name="Shawn Shao" userId="453d2a0c-6247-4e9c-a934-cabd9d10664f" providerId="ADAL" clId="{43DCCBF9-651B-4061-9BDF-F9A740874A38}" dt="2019-08-16T23:54:00.328" v="482"/>
          <ac:spMkLst>
            <pc:docMk/>
            <pc:sldMk cId="3761355756" sldId="295"/>
            <ac:spMk id="84" creationId="{6664D846-31BC-4D17-9338-1CECA9D2B4E5}"/>
          </ac:spMkLst>
        </pc:spChg>
        <pc:spChg chg="add">
          <ac:chgData name="Shawn Shao" userId="453d2a0c-6247-4e9c-a934-cabd9d10664f" providerId="ADAL" clId="{43DCCBF9-651B-4061-9BDF-F9A740874A38}" dt="2019-08-16T23:54:00.328" v="482"/>
          <ac:spMkLst>
            <pc:docMk/>
            <pc:sldMk cId="3761355756" sldId="295"/>
            <ac:spMk id="101" creationId="{B8EF2865-54E0-4B8A-A164-283F7043FCA0}"/>
          </ac:spMkLst>
        </pc:spChg>
        <pc:spChg chg="del">
          <ac:chgData name="Shawn Shao" userId="453d2a0c-6247-4e9c-a934-cabd9d10664f" providerId="ADAL" clId="{43DCCBF9-651B-4061-9BDF-F9A740874A38}" dt="2019-08-16T23:49:09.640" v="400" actId="478"/>
          <ac:spMkLst>
            <pc:docMk/>
            <pc:sldMk cId="3761355756" sldId="295"/>
            <ac:spMk id="155" creationId="{FBB46243-66DD-4DE7-A123-979F64828AEA}"/>
          </ac:spMkLst>
        </pc:spChg>
        <pc:graphicFrameChg chg="add">
          <ac:chgData name="Shawn Shao" userId="453d2a0c-6247-4e9c-a934-cabd9d10664f" providerId="ADAL" clId="{43DCCBF9-651B-4061-9BDF-F9A740874A38}" dt="2019-08-16T23:54:00.328" v="482"/>
          <ac:graphicFrameMkLst>
            <pc:docMk/>
            <pc:sldMk cId="3761355756" sldId="295"/>
            <ac:graphicFrameMk id="82" creationId="{99DEAD4B-76DF-4E89-A748-89237B93E160}"/>
          </ac:graphicFrameMkLst>
        </pc:graphicFrameChg>
        <pc:picChg chg="del">
          <ac:chgData name="Shawn Shao" userId="453d2a0c-6247-4e9c-a934-cabd9d10664f" providerId="ADAL" clId="{43DCCBF9-651B-4061-9BDF-F9A740874A38}" dt="2019-08-16T23:51:59.703" v="421" actId="478"/>
          <ac:picMkLst>
            <pc:docMk/>
            <pc:sldMk cId="3761355756" sldId="295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1:59.703" v="421" actId="478"/>
          <ac:picMkLst>
            <pc:docMk/>
            <pc:sldMk cId="3761355756" sldId="295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4:00.328" v="482"/>
          <ac:picMkLst>
            <pc:docMk/>
            <pc:sldMk cId="3761355756" sldId="295"/>
            <ac:picMk id="80" creationId="{66B81B4C-96DC-4A35-9D7B-AB48FD83A32D}"/>
          </ac:picMkLst>
        </pc:picChg>
        <pc:picChg chg="add">
          <ac:chgData name="Shawn Shao" userId="453d2a0c-6247-4e9c-a934-cabd9d10664f" providerId="ADAL" clId="{43DCCBF9-651B-4061-9BDF-F9A740874A38}" dt="2019-08-16T23:54:00.328" v="482"/>
          <ac:picMkLst>
            <pc:docMk/>
            <pc:sldMk cId="3761355756" sldId="295"/>
            <ac:picMk id="81" creationId="{A7076995-DA7F-4266-A218-1CD30F6ACE40}"/>
          </ac:picMkLst>
        </pc:picChg>
      </pc:sldChg>
      <pc:sldChg chg="addSp delSp modSp">
        <pc:chgData name="Shawn Shao" userId="453d2a0c-6247-4e9c-a934-cabd9d10664f" providerId="ADAL" clId="{43DCCBF9-651B-4061-9BDF-F9A740874A38}" dt="2019-08-16T23:55:47.784" v="521" actId="1035"/>
        <pc:sldMkLst>
          <pc:docMk/>
          <pc:sldMk cId="583993315" sldId="296"/>
        </pc:sldMkLst>
        <pc:spChg chg="del">
          <ac:chgData name="Shawn Shao" userId="453d2a0c-6247-4e9c-a934-cabd9d10664f" providerId="ADAL" clId="{43DCCBF9-651B-4061-9BDF-F9A740874A38}" dt="2019-08-16T23:51:38.850" v="418" actId="478"/>
          <ac:spMkLst>
            <pc:docMk/>
            <pc:sldMk cId="583993315" sldId="296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1:38.850" v="418" actId="478"/>
          <ac:spMkLst>
            <pc:docMk/>
            <pc:sldMk cId="583993315" sldId="296"/>
            <ac:spMk id="44" creationId="{336F726D-84E8-40F9-ADB6-266FB2FA1F71}"/>
          </ac:spMkLst>
        </pc:spChg>
        <pc:spChg chg="add mod ord">
          <ac:chgData name="Shawn Shao" userId="453d2a0c-6247-4e9c-a934-cabd9d10664f" providerId="ADAL" clId="{43DCCBF9-651B-4061-9BDF-F9A740874A38}" dt="2019-08-16T23:55:47.784" v="521" actId="1035"/>
          <ac:spMkLst>
            <pc:docMk/>
            <pc:sldMk cId="583993315" sldId="296"/>
            <ac:spMk id="85" creationId="{6135DCC2-1DF7-4344-9D80-1BBCBD3B7219}"/>
          </ac:spMkLst>
        </pc:spChg>
        <pc:spChg chg="add mod ord">
          <ac:chgData name="Shawn Shao" userId="453d2a0c-6247-4e9c-a934-cabd9d10664f" providerId="ADAL" clId="{43DCCBF9-651B-4061-9BDF-F9A740874A38}" dt="2019-08-16T23:55:47.784" v="521" actId="1035"/>
          <ac:spMkLst>
            <pc:docMk/>
            <pc:sldMk cId="583993315" sldId="296"/>
            <ac:spMk id="101" creationId="{5888653E-AC32-4F46-941F-317026549D18}"/>
          </ac:spMkLst>
        </pc:spChg>
        <pc:spChg chg="add mod ord">
          <ac:chgData name="Shawn Shao" userId="453d2a0c-6247-4e9c-a934-cabd9d10664f" providerId="ADAL" clId="{43DCCBF9-651B-4061-9BDF-F9A740874A38}" dt="2019-08-16T23:55:47.784" v="521" actId="1035"/>
          <ac:spMkLst>
            <pc:docMk/>
            <pc:sldMk cId="583993315" sldId="296"/>
            <ac:spMk id="105" creationId="{371D4454-1995-46D1-BEFB-FB13F7A468C9}"/>
          </ac:spMkLst>
        </pc:spChg>
        <pc:spChg chg="add mod ord">
          <ac:chgData name="Shawn Shao" userId="453d2a0c-6247-4e9c-a934-cabd9d10664f" providerId="ADAL" clId="{43DCCBF9-651B-4061-9BDF-F9A740874A38}" dt="2019-08-16T23:55:47.784" v="521" actId="1035"/>
          <ac:spMkLst>
            <pc:docMk/>
            <pc:sldMk cId="583993315" sldId="296"/>
            <ac:spMk id="106" creationId="{D2130654-D4B6-408E-A021-4D85D4728BB6}"/>
          </ac:spMkLst>
        </pc:spChg>
        <pc:spChg chg="del">
          <ac:chgData name="Shawn Shao" userId="453d2a0c-6247-4e9c-a934-cabd9d10664f" providerId="ADAL" clId="{43DCCBF9-651B-4061-9BDF-F9A740874A38}" dt="2019-08-16T23:48:59.203" v="396" actId="478"/>
          <ac:spMkLst>
            <pc:docMk/>
            <pc:sldMk cId="583993315" sldId="296"/>
            <ac:spMk id="113" creationId="{EF9ED53E-7136-4371-B250-E5EADC6FDF05}"/>
          </ac:spMkLst>
        </pc:spChg>
        <pc:spChg chg="add mod ord">
          <ac:chgData name="Shawn Shao" userId="453d2a0c-6247-4e9c-a934-cabd9d10664f" providerId="ADAL" clId="{43DCCBF9-651B-4061-9BDF-F9A740874A38}" dt="2019-08-16T23:55:47.784" v="521" actId="1035"/>
          <ac:spMkLst>
            <pc:docMk/>
            <pc:sldMk cId="583993315" sldId="296"/>
            <ac:spMk id="133" creationId="{D053C44F-79B4-4F75-840F-7F56EC0C2BCF}"/>
          </ac:spMkLst>
        </pc:spChg>
        <pc:spChg chg="add mod ord">
          <ac:chgData name="Shawn Shao" userId="453d2a0c-6247-4e9c-a934-cabd9d10664f" providerId="ADAL" clId="{43DCCBF9-651B-4061-9BDF-F9A740874A38}" dt="2019-08-16T23:55:47.784" v="521" actId="1035"/>
          <ac:spMkLst>
            <pc:docMk/>
            <pc:sldMk cId="583993315" sldId="296"/>
            <ac:spMk id="136" creationId="{E19F18C4-DD2A-4988-85D5-8693E02CFDA6}"/>
          </ac:spMkLst>
        </pc:spChg>
        <pc:spChg chg="add mod ord">
          <ac:chgData name="Shawn Shao" userId="453d2a0c-6247-4e9c-a934-cabd9d10664f" providerId="ADAL" clId="{43DCCBF9-651B-4061-9BDF-F9A740874A38}" dt="2019-08-16T23:55:47.784" v="521" actId="1035"/>
          <ac:spMkLst>
            <pc:docMk/>
            <pc:sldMk cId="583993315" sldId="296"/>
            <ac:spMk id="137" creationId="{084FE9AF-622D-4D5A-8D03-4EC0798AF19D}"/>
          </ac:spMkLst>
        </pc:spChg>
        <pc:graphicFrameChg chg="add mod ord">
          <ac:chgData name="Shawn Shao" userId="453d2a0c-6247-4e9c-a934-cabd9d10664f" providerId="ADAL" clId="{43DCCBF9-651B-4061-9BDF-F9A740874A38}" dt="2019-08-16T23:55:47.784" v="521" actId="1035"/>
          <ac:graphicFrameMkLst>
            <pc:docMk/>
            <pc:sldMk cId="583993315" sldId="296"/>
            <ac:graphicFrameMk id="102" creationId="{1DDC76DE-DA82-4C70-86E5-7025FD0A0C0B}"/>
          </ac:graphicFrameMkLst>
        </pc:graphicFrameChg>
        <pc:picChg chg="del">
          <ac:chgData name="Shawn Shao" userId="453d2a0c-6247-4e9c-a934-cabd9d10664f" providerId="ADAL" clId="{43DCCBF9-651B-4061-9BDF-F9A740874A38}" dt="2019-08-16T23:51:38.850" v="418" actId="478"/>
          <ac:picMkLst>
            <pc:docMk/>
            <pc:sldMk cId="583993315" sldId="296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1:38.850" v="418" actId="478"/>
          <ac:picMkLst>
            <pc:docMk/>
            <pc:sldMk cId="583993315" sldId="296"/>
            <ac:picMk id="43" creationId="{DB381C0F-CC79-4181-B3E6-CE01523AE058}"/>
          </ac:picMkLst>
        </pc:picChg>
        <pc:picChg chg="add mod ord">
          <ac:chgData name="Shawn Shao" userId="453d2a0c-6247-4e9c-a934-cabd9d10664f" providerId="ADAL" clId="{43DCCBF9-651B-4061-9BDF-F9A740874A38}" dt="2019-08-16T23:55:47.784" v="521" actId="1035"/>
          <ac:picMkLst>
            <pc:docMk/>
            <pc:sldMk cId="583993315" sldId="296"/>
            <ac:picMk id="86" creationId="{D45F71F0-8BE6-4CCF-B68E-EF2593CC72E9}"/>
          </ac:picMkLst>
        </pc:picChg>
        <pc:picChg chg="add mod ord">
          <ac:chgData name="Shawn Shao" userId="453d2a0c-6247-4e9c-a934-cabd9d10664f" providerId="ADAL" clId="{43DCCBF9-651B-4061-9BDF-F9A740874A38}" dt="2019-08-16T23:55:47.784" v="521" actId="1035"/>
          <ac:picMkLst>
            <pc:docMk/>
            <pc:sldMk cId="583993315" sldId="296"/>
            <ac:picMk id="87" creationId="{1D7A207B-E424-44BF-BEE0-0745CB0B9BAC}"/>
          </ac:picMkLst>
        </pc:picChg>
      </pc:sldChg>
      <pc:sldChg chg="addSp delSp modSp">
        <pc:chgData name="Shawn Shao" userId="453d2a0c-6247-4e9c-a934-cabd9d10664f" providerId="ADAL" clId="{43DCCBF9-651B-4061-9BDF-F9A740874A38}" dt="2019-08-16T23:53:07.529" v="453"/>
        <pc:sldMkLst>
          <pc:docMk/>
          <pc:sldMk cId="1104419434" sldId="297"/>
        </pc:sldMkLst>
        <pc:spChg chg="del">
          <ac:chgData name="Shawn Shao" userId="453d2a0c-6247-4e9c-a934-cabd9d10664f" providerId="ADAL" clId="{43DCCBF9-651B-4061-9BDF-F9A740874A38}" dt="2019-08-16T23:50:51.820" v="410" actId="478"/>
          <ac:spMkLst>
            <pc:docMk/>
            <pc:sldMk cId="1104419434" sldId="297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0:51.820" v="410" actId="478"/>
          <ac:spMkLst>
            <pc:docMk/>
            <pc:sldMk cId="1104419434" sldId="297"/>
            <ac:spMk id="44" creationId="{336F726D-84E8-40F9-ADB6-266FB2FA1F71}"/>
          </ac:spMkLst>
        </pc:spChg>
        <pc:spChg chg="add">
          <ac:chgData name="Shawn Shao" userId="453d2a0c-6247-4e9c-a934-cabd9d10664f" providerId="ADAL" clId="{43DCCBF9-651B-4061-9BDF-F9A740874A38}" dt="2019-08-16T23:53:07.529" v="453"/>
          <ac:spMkLst>
            <pc:docMk/>
            <pc:sldMk cId="1104419434" sldId="297"/>
            <ac:spMk id="108" creationId="{00975193-6B0B-4CEF-9AF8-3B2B9747B51A}"/>
          </ac:spMkLst>
        </pc:spChg>
        <pc:spChg chg="mod">
          <ac:chgData name="Shawn Shao" userId="453d2a0c-6247-4e9c-a934-cabd9d10664f" providerId="ADAL" clId="{43DCCBF9-651B-4061-9BDF-F9A740874A38}" dt="2019-08-16T23:31:23.516" v="229" actId="313"/>
          <ac:spMkLst>
            <pc:docMk/>
            <pc:sldMk cId="1104419434" sldId="297"/>
            <ac:spMk id="121" creationId="{C42A3A4A-4E5A-4BA3-BCDF-29718C8D0178}"/>
          </ac:spMkLst>
        </pc:spChg>
        <pc:spChg chg="mod">
          <ac:chgData name="Shawn Shao" userId="453d2a0c-6247-4e9c-a934-cabd9d10664f" providerId="ADAL" clId="{43DCCBF9-651B-4061-9BDF-F9A740874A38}" dt="2019-08-16T23:31:23.709" v="230" actId="313"/>
          <ac:spMkLst>
            <pc:docMk/>
            <pc:sldMk cId="1104419434" sldId="297"/>
            <ac:spMk id="124" creationId="{7D88058F-F120-4A2A-95F0-FCD1189A8D98}"/>
          </ac:spMkLst>
        </pc:spChg>
        <pc:spChg chg="add">
          <ac:chgData name="Shawn Shao" userId="453d2a0c-6247-4e9c-a934-cabd9d10664f" providerId="ADAL" clId="{43DCCBF9-651B-4061-9BDF-F9A740874A38}" dt="2019-08-16T23:53:07.529" v="453"/>
          <ac:spMkLst>
            <pc:docMk/>
            <pc:sldMk cId="1104419434" sldId="297"/>
            <ac:spMk id="128" creationId="{9779FEF7-BAD6-4903-BBD7-613AFDAEB64E}"/>
          </ac:spMkLst>
        </pc:spChg>
        <pc:spChg chg="add">
          <ac:chgData name="Shawn Shao" userId="453d2a0c-6247-4e9c-a934-cabd9d10664f" providerId="ADAL" clId="{43DCCBF9-651B-4061-9BDF-F9A740874A38}" dt="2019-08-16T23:53:07.529" v="453"/>
          <ac:spMkLst>
            <pc:docMk/>
            <pc:sldMk cId="1104419434" sldId="297"/>
            <ac:spMk id="129" creationId="{FBE70D39-7F27-4746-85BC-9F45909DA147}"/>
          </ac:spMkLst>
        </pc:spChg>
        <pc:spChg chg="add">
          <ac:chgData name="Shawn Shao" userId="453d2a0c-6247-4e9c-a934-cabd9d10664f" providerId="ADAL" clId="{43DCCBF9-651B-4061-9BDF-F9A740874A38}" dt="2019-08-16T23:53:07.529" v="453"/>
          <ac:spMkLst>
            <pc:docMk/>
            <pc:sldMk cId="1104419434" sldId="297"/>
            <ac:spMk id="130" creationId="{66E873F5-86C7-4436-B0BF-263291F943EE}"/>
          </ac:spMkLst>
        </pc:spChg>
        <pc:spChg chg="mod">
          <ac:chgData name="Shawn Shao" userId="453d2a0c-6247-4e9c-a934-cabd9d10664f" providerId="ADAL" clId="{43DCCBF9-651B-4061-9BDF-F9A740874A38}" dt="2019-08-16T23:31:23.884" v="231" actId="313"/>
          <ac:spMkLst>
            <pc:docMk/>
            <pc:sldMk cId="1104419434" sldId="297"/>
            <ac:spMk id="131" creationId="{4009591C-7FE0-4EA3-A8D8-541BCE7D71CF}"/>
          </ac:spMkLst>
        </pc:spChg>
        <pc:spChg chg="del">
          <ac:chgData name="Shawn Shao" userId="453d2a0c-6247-4e9c-a934-cabd9d10664f" providerId="ADAL" clId="{43DCCBF9-651B-4061-9BDF-F9A740874A38}" dt="2019-08-16T23:47:11.781" v="380" actId="478"/>
          <ac:spMkLst>
            <pc:docMk/>
            <pc:sldMk cId="1104419434" sldId="297"/>
            <ac:spMk id="150" creationId="{4FD9CA48-3211-4829-9412-979A2E3F9A22}"/>
          </ac:spMkLst>
        </pc:spChg>
        <pc:graphicFrameChg chg="add">
          <ac:chgData name="Shawn Shao" userId="453d2a0c-6247-4e9c-a934-cabd9d10664f" providerId="ADAL" clId="{43DCCBF9-651B-4061-9BDF-F9A740874A38}" dt="2019-08-16T23:53:07.529" v="453"/>
          <ac:graphicFrameMkLst>
            <pc:docMk/>
            <pc:sldMk cId="1104419434" sldId="297"/>
            <ac:graphicFrameMk id="127" creationId="{7D5C07CD-651C-42D1-B39C-EC703A8C2ED1}"/>
          </ac:graphicFrameMkLst>
        </pc:graphicFrameChg>
        <pc:picChg chg="del">
          <ac:chgData name="Shawn Shao" userId="453d2a0c-6247-4e9c-a934-cabd9d10664f" providerId="ADAL" clId="{43DCCBF9-651B-4061-9BDF-F9A740874A38}" dt="2019-08-16T23:50:51.820" v="410" actId="478"/>
          <ac:picMkLst>
            <pc:docMk/>
            <pc:sldMk cId="1104419434" sldId="297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0:51.820" v="410" actId="478"/>
          <ac:picMkLst>
            <pc:docMk/>
            <pc:sldMk cId="1104419434" sldId="297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3:07.529" v="453"/>
          <ac:picMkLst>
            <pc:docMk/>
            <pc:sldMk cId="1104419434" sldId="297"/>
            <ac:picMk id="109" creationId="{0F84CE60-F933-4AC7-83DC-7DFAC41ECC6B}"/>
          </ac:picMkLst>
        </pc:picChg>
        <pc:picChg chg="add">
          <ac:chgData name="Shawn Shao" userId="453d2a0c-6247-4e9c-a934-cabd9d10664f" providerId="ADAL" clId="{43DCCBF9-651B-4061-9BDF-F9A740874A38}" dt="2019-08-16T23:53:07.529" v="453"/>
          <ac:picMkLst>
            <pc:docMk/>
            <pc:sldMk cId="1104419434" sldId="297"/>
            <ac:picMk id="110" creationId="{ED36E566-FBD8-4B3A-A44C-59CFEF5A003C}"/>
          </ac:picMkLst>
        </pc:picChg>
      </pc:sldChg>
      <pc:sldChg chg="addSp delSp modSp">
        <pc:chgData name="Shawn Shao" userId="453d2a0c-6247-4e9c-a934-cabd9d10664f" providerId="ADAL" clId="{43DCCBF9-651B-4061-9BDF-F9A740874A38}" dt="2019-08-16T23:53:03.449" v="452"/>
        <pc:sldMkLst>
          <pc:docMk/>
          <pc:sldMk cId="4248208316" sldId="298"/>
        </pc:sldMkLst>
        <pc:spChg chg="del mod">
          <ac:chgData name="Shawn Shao" userId="453d2a0c-6247-4e9c-a934-cabd9d10664f" providerId="ADAL" clId="{43DCCBF9-651B-4061-9BDF-F9A740874A38}" dt="2019-08-16T23:50:38.449" v="408" actId="478"/>
          <ac:spMkLst>
            <pc:docMk/>
            <pc:sldMk cId="4248208316" sldId="298"/>
            <ac:spMk id="19" creationId="{E686D646-B06A-4212-B79B-753EDF1FBD4D}"/>
          </ac:spMkLst>
        </pc:spChg>
        <pc:spChg chg="del mod">
          <ac:chgData name="Shawn Shao" userId="453d2a0c-6247-4e9c-a934-cabd9d10664f" providerId="ADAL" clId="{43DCCBF9-651B-4061-9BDF-F9A740874A38}" dt="2019-08-16T23:50:38.449" v="408" actId="478"/>
          <ac:spMkLst>
            <pc:docMk/>
            <pc:sldMk cId="4248208316" sldId="298"/>
            <ac:spMk id="44" creationId="{336F726D-84E8-40F9-ADB6-266FB2FA1F71}"/>
          </ac:spMkLst>
        </pc:spChg>
        <pc:spChg chg="mod">
          <ac:chgData name="Shawn Shao" userId="453d2a0c-6247-4e9c-a934-cabd9d10664f" providerId="ADAL" clId="{43DCCBF9-651B-4061-9BDF-F9A740874A38}" dt="2019-08-16T23:31:19.212" v="220" actId="313"/>
          <ac:spMkLst>
            <pc:docMk/>
            <pc:sldMk cId="4248208316" sldId="298"/>
            <ac:spMk id="113" creationId="{0ACD566E-18BA-4911-9993-D29195E7C52D}"/>
          </ac:spMkLst>
        </pc:spChg>
        <pc:spChg chg="mod">
          <ac:chgData name="Shawn Shao" userId="453d2a0c-6247-4e9c-a934-cabd9d10664f" providerId="ADAL" clId="{43DCCBF9-651B-4061-9BDF-F9A740874A38}" dt="2019-08-16T23:31:19.646" v="221" actId="313"/>
          <ac:spMkLst>
            <pc:docMk/>
            <pc:sldMk cId="4248208316" sldId="298"/>
            <ac:spMk id="116" creationId="{C0CC293C-FE2A-430E-9DCC-90A688FC88A8}"/>
          </ac:spMkLst>
        </pc:spChg>
        <pc:spChg chg="mod">
          <ac:chgData name="Shawn Shao" userId="453d2a0c-6247-4e9c-a934-cabd9d10664f" providerId="ADAL" clId="{43DCCBF9-651B-4061-9BDF-F9A740874A38}" dt="2019-08-16T23:31:20.068" v="222" actId="313"/>
          <ac:spMkLst>
            <pc:docMk/>
            <pc:sldMk cId="4248208316" sldId="298"/>
            <ac:spMk id="119" creationId="{97E72B12-B4CD-4550-9811-877E5D675A1C}"/>
          </ac:spMkLst>
        </pc:spChg>
        <pc:spChg chg="add">
          <ac:chgData name="Shawn Shao" userId="453d2a0c-6247-4e9c-a934-cabd9d10664f" providerId="ADAL" clId="{43DCCBF9-651B-4061-9BDF-F9A740874A38}" dt="2019-08-16T23:53:03.449" v="452"/>
          <ac:spMkLst>
            <pc:docMk/>
            <pc:sldMk cId="4248208316" sldId="298"/>
            <ac:spMk id="141" creationId="{F32FCEC7-8766-4E5F-A626-209617F79997}"/>
          </ac:spMkLst>
        </pc:spChg>
        <pc:spChg chg="add">
          <ac:chgData name="Shawn Shao" userId="453d2a0c-6247-4e9c-a934-cabd9d10664f" providerId="ADAL" clId="{43DCCBF9-651B-4061-9BDF-F9A740874A38}" dt="2019-08-16T23:53:03.449" v="452"/>
          <ac:spMkLst>
            <pc:docMk/>
            <pc:sldMk cId="4248208316" sldId="298"/>
            <ac:spMk id="163" creationId="{95D40A46-5159-4D1A-9273-EED44E51636F}"/>
          </ac:spMkLst>
        </pc:spChg>
        <pc:spChg chg="add">
          <ac:chgData name="Shawn Shao" userId="453d2a0c-6247-4e9c-a934-cabd9d10664f" providerId="ADAL" clId="{43DCCBF9-651B-4061-9BDF-F9A740874A38}" dt="2019-08-16T23:53:03.449" v="452"/>
          <ac:spMkLst>
            <pc:docMk/>
            <pc:sldMk cId="4248208316" sldId="298"/>
            <ac:spMk id="164" creationId="{8E065A46-53A3-422A-9F83-4BA28AFEA869}"/>
          </ac:spMkLst>
        </pc:spChg>
        <pc:spChg chg="add">
          <ac:chgData name="Shawn Shao" userId="453d2a0c-6247-4e9c-a934-cabd9d10664f" providerId="ADAL" clId="{43DCCBF9-651B-4061-9BDF-F9A740874A38}" dt="2019-08-16T23:53:03.449" v="452"/>
          <ac:spMkLst>
            <pc:docMk/>
            <pc:sldMk cId="4248208316" sldId="298"/>
            <ac:spMk id="165" creationId="{3F01D66A-CD83-4690-9A8F-E4040E4948EA}"/>
          </ac:spMkLst>
        </pc:spChg>
        <pc:grpChg chg="del">
          <ac:chgData name="Shawn Shao" userId="453d2a0c-6247-4e9c-a934-cabd9d10664f" providerId="ADAL" clId="{43DCCBF9-651B-4061-9BDF-F9A740874A38}" dt="2019-08-16T23:47:27.536" v="381" actId="478"/>
          <ac:grpSpMkLst>
            <pc:docMk/>
            <pc:sldMk cId="4248208316" sldId="298"/>
            <ac:grpSpMk id="17" creationId="{CA367910-D1D0-4B4D-BC9E-4692D639C981}"/>
          </ac:grpSpMkLst>
        </pc:grpChg>
        <pc:graphicFrameChg chg="add">
          <ac:chgData name="Shawn Shao" userId="453d2a0c-6247-4e9c-a934-cabd9d10664f" providerId="ADAL" clId="{43DCCBF9-651B-4061-9BDF-F9A740874A38}" dt="2019-08-16T23:53:03.449" v="452"/>
          <ac:graphicFrameMkLst>
            <pc:docMk/>
            <pc:sldMk cId="4248208316" sldId="298"/>
            <ac:graphicFrameMk id="153" creationId="{FD90836A-975C-47EA-A70C-3FC32EC3B244}"/>
          </ac:graphicFrameMkLst>
        </pc:graphicFrameChg>
        <pc:picChg chg="del mod">
          <ac:chgData name="Shawn Shao" userId="453d2a0c-6247-4e9c-a934-cabd9d10664f" providerId="ADAL" clId="{43DCCBF9-651B-4061-9BDF-F9A740874A38}" dt="2019-08-16T23:50:38.449" v="408" actId="478"/>
          <ac:picMkLst>
            <pc:docMk/>
            <pc:sldMk cId="4248208316" sldId="298"/>
            <ac:picMk id="23" creationId="{9507020A-1811-4735-A2F3-4B68E215375A}"/>
          </ac:picMkLst>
        </pc:picChg>
        <pc:picChg chg="del mod">
          <ac:chgData name="Shawn Shao" userId="453d2a0c-6247-4e9c-a934-cabd9d10664f" providerId="ADAL" clId="{43DCCBF9-651B-4061-9BDF-F9A740874A38}" dt="2019-08-16T23:50:38.449" v="408" actId="478"/>
          <ac:picMkLst>
            <pc:docMk/>
            <pc:sldMk cId="4248208316" sldId="298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3:03.449" v="452"/>
          <ac:picMkLst>
            <pc:docMk/>
            <pc:sldMk cId="4248208316" sldId="298"/>
            <ac:picMk id="151" creationId="{AACB41CD-C5E9-4540-95D5-A88D98C9CEBB}"/>
          </ac:picMkLst>
        </pc:picChg>
        <pc:picChg chg="add">
          <ac:chgData name="Shawn Shao" userId="453d2a0c-6247-4e9c-a934-cabd9d10664f" providerId="ADAL" clId="{43DCCBF9-651B-4061-9BDF-F9A740874A38}" dt="2019-08-16T23:53:03.449" v="452"/>
          <ac:picMkLst>
            <pc:docMk/>
            <pc:sldMk cId="4248208316" sldId="298"/>
            <ac:picMk id="152" creationId="{B0222F2D-1F71-4757-889F-E92667AEA647}"/>
          </ac:picMkLst>
        </pc:picChg>
      </pc:sldChg>
      <pc:sldChg chg="addSp delSp modSp delAnim">
        <pc:chgData name="Shawn Shao" userId="453d2a0c-6247-4e9c-a934-cabd9d10664f" providerId="ADAL" clId="{43DCCBF9-651B-4061-9BDF-F9A740874A38}" dt="2019-08-17T00:00:19.665" v="566" actId="478"/>
        <pc:sldMkLst>
          <pc:docMk/>
          <pc:sldMk cId="783190393" sldId="301"/>
        </pc:sldMkLst>
        <pc:spChg chg="del">
          <ac:chgData name="Shawn Shao" userId="453d2a0c-6247-4e9c-a934-cabd9d10664f" providerId="ADAL" clId="{43DCCBF9-651B-4061-9BDF-F9A740874A38}" dt="2019-08-16T23:50:28.072" v="406" actId="478"/>
          <ac:spMkLst>
            <pc:docMk/>
            <pc:sldMk cId="783190393" sldId="301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0:28.072" v="406" actId="478"/>
          <ac:spMkLst>
            <pc:docMk/>
            <pc:sldMk cId="783190393" sldId="301"/>
            <ac:spMk id="44" creationId="{336F726D-84E8-40F9-ADB6-266FB2FA1F71}"/>
          </ac:spMkLst>
        </pc:spChg>
        <pc:spChg chg="add mod">
          <ac:chgData name="Shawn Shao" userId="453d2a0c-6247-4e9c-a934-cabd9d10664f" providerId="ADAL" clId="{43DCCBF9-651B-4061-9BDF-F9A740874A38}" dt="2019-08-16T23:34:11.162" v="370" actId="164"/>
          <ac:spMkLst>
            <pc:docMk/>
            <pc:sldMk cId="783190393" sldId="301"/>
            <ac:spMk id="108" creationId="{2FE7C175-55EF-4C60-AEE8-B57BAE87CB80}"/>
          </ac:spMkLst>
        </pc:spChg>
        <pc:spChg chg="mod">
          <ac:chgData name="Shawn Shao" userId="453d2a0c-6247-4e9c-a934-cabd9d10664f" providerId="ADAL" clId="{43DCCBF9-651B-4061-9BDF-F9A740874A38}" dt="2019-08-16T23:29:58.126" v="210" actId="20577"/>
          <ac:spMkLst>
            <pc:docMk/>
            <pc:sldMk cId="783190393" sldId="301"/>
            <ac:spMk id="113" creationId="{0ACD566E-18BA-4911-9993-D29195E7C52D}"/>
          </ac:spMkLst>
        </pc:spChg>
        <pc:spChg chg="mod">
          <ac:chgData name="Shawn Shao" userId="453d2a0c-6247-4e9c-a934-cabd9d10664f" providerId="ADAL" clId="{43DCCBF9-651B-4061-9BDF-F9A740874A38}" dt="2019-08-16T23:30:04.061" v="213" actId="20577"/>
          <ac:spMkLst>
            <pc:docMk/>
            <pc:sldMk cId="783190393" sldId="301"/>
            <ac:spMk id="116" creationId="{C0CC293C-FE2A-430E-9DCC-90A688FC88A8}"/>
          </ac:spMkLst>
        </pc:spChg>
        <pc:spChg chg="mod">
          <ac:chgData name="Shawn Shao" userId="453d2a0c-6247-4e9c-a934-cabd9d10664f" providerId="ADAL" clId="{43DCCBF9-651B-4061-9BDF-F9A740874A38}" dt="2019-08-16T23:30:07.737" v="216" actId="20577"/>
          <ac:spMkLst>
            <pc:docMk/>
            <pc:sldMk cId="783190393" sldId="301"/>
            <ac:spMk id="119" creationId="{97E72B12-B4CD-4550-9811-877E5D675A1C}"/>
          </ac:spMkLst>
        </pc:spChg>
        <pc:spChg chg="del">
          <ac:chgData name="Shawn Shao" userId="453d2a0c-6247-4e9c-a934-cabd9d10664f" providerId="ADAL" clId="{43DCCBF9-651B-4061-9BDF-F9A740874A38}" dt="2019-08-16T23:47:54.678" v="384" actId="478"/>
          <ac:spMkLst>
            <pc:docMk/>
            <pc:sldMk cId="783190393" sldId="301"/>
            <ac:spMk id="122" creationId="{EF08FE54-0BAA-4EFB-837F-63EBA2918E3D}"/>
          </ac:spMkLst>
        </pc:spChg>
        <pc:spChg chg="add mod">
          <ac:chgData name="Shawn Shao" userId="453d2a0c-6247-4e9c-a934-cabd9d10664f" providerId="ADAL" clId="{43DCCBF9-651B-4061-9BDF-F9A740874A38}" dt="2019-08-16T23:52:59.819" v="450" actId="1035"/>
          <ac:spMkLst>
            <pc:docMk/>
            <pc:sldMk cId="783190393" sldId="301"/>
            <ac:spMk id="134" creationId="{F636A68B-3D96-4525-98E0-87E64B17CB16}"/>
          </ac:spMkLst>
        </pc:spChg>
        <pc:spChg chg="add mod">
          <ac:chgData name="Shawn Shao" userId="453d2a0c-6247-4e9c-a934-cabd9d10664f" providerId="ADAL" clId="{43DCCBF9-651B-4061-9BDF-F9A740874A38}" dt="2019-08-16T23:52:59.819" v="450" actId="1035"/>
          <ac:spMkLst>
            <pc:docMk/>
            <pc:sldMk cId="783190393" sldId="301"/>
            <ac:spMk id="147" creationId="{E826A789-3A99-4DE2-B028-B3325CD68720}"/>
          </ac:spMkLst>
        </pc:spChg>
        <pc:spChg chg="add mod">
          <ac:chgData name="Shawn Shao" userId="453d2a0c-6247-4e9c-a934-cabd9d10664f" providerId="ADAL" clId="{43DCCBF9-651B-4061-9BDF-F9A740874A38}" dt="2019-08-16T23:52:59.819" v="450" actId="1035"/>
          <ac:spMkLst>
            <pc:docMk/>
            <pc:sldMk cId="783190393" sldId="301"/>
            <ac:spMk id="148" creationId="{D8E0DC9F-F708-4471-B624-364C6D027DD1}"/>
          </ac:spMkLst>
        </pc:spChg>
        <pc:spChg chg="add mod">
          <ac:chgData name="Shawn Shao" userId="453d2a0c-6247-4e9c-a934-cabd9d10664f" providerId="ADAL" clId="{43DCCBF9-651B-4061-9BDF-F9A740874A38}" dt="2019-08-16T23:52:59.819" v="450" actId="1035"/>
          <ac:spMkLst>
            <pc:docMk/>
            <pc:sldMk cId="783190393" sldId="301"/>
            <ac:spMk id="151" creationId="{1EA29ADE-5D31-4032-B3C8-FB0D3E123325}"/>
          </ac:spMkLst>
        </pc:spChg>
        <pc:grpChg chg="add mod">
          <ac:chgData name="Shawn Shao" userId="453d2a0c-6247-4e9c-a934-cabd9d10664f" providerId="ADAL" clId="{43DCCBF9-651B-4061-9BDF-F9A740874A38}" dt="2019-08-16T23:34:11.162" v="370" actId="164"/>
          <ac:grpSpMkLst>
            <pc:docMk/>
            <pc:sldMk cId="783190393" sldId="301"/>
            <ac:grpSpMk id="7" creationId="{558CE3E7-239C-4F30-B2FD-AC5242865CB7}"/>
          </ac:grpSpMkLst>
        </pc:grpChg>
        <pc:grpChg chg="del">
          <ac:chgData name="Shawn Shao" userId="453d2a0c-6247-4e9c-a934-cabd9d10664f" providerId="ADAL" clId="{43DCCBF9-651B-4061-9BDF-F9A740874A38}" dt="2019-08-17T00:00:19.665" v="566" actId="478"/>
          <ac:grpSpMkLst>
            <pc:docMk/>
            <pc:sldMk cId="783190393" sldId="301"/>
            <ac:grpSpMk id="57" creationId="{F3B0FF49-045C-4BBF-8DE1-D74053BDCBD2}"/>
          </ac:grpSpMkLst>
        </pc:grpChg>
        <pc:graphicFrameChg chg="add mod">
          <ac:chgData name="Shawn Shao" userId="453d2a0c-6247-4e9c-a934-cabd9d10664f" providerId="ADAL" clId="{43DCCBF9-651B-4061-9BDF-F9A740874A38}" dt="2019-08-16T23:52:59.819" v="450" actId="1035"/>
          <ac:graphicFrameMkLst>
            <pc:docMk/>
            <pc:sldMk cId="783190393" sldId="301"/>
            <ac:graphicFrameMk id="137" creationId="{32D8273F-8FC5-495C-82D4-80E467D3702B}"/>
          </ac:graphicFrameMkLst>
        </pc:graphicFrameChg>
        <pc:picChg chg="del">
          <ac:chgData name="Shawn Shao" userId="453d2a0c-6247-4e9c-a934-cabd9d10664f" providerId="ADAL" clId="{43DCCBF9-651B-4061-9BDF-F9A740874A38}" dt="2019-08-16T23:50:28.072" v="406" actId="478"/>
          <ac:picMkLst>
            <pc:docMk/>
            <pc:sldMk cId="783190393" sldId="301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0:28.072" v="406" actId="478"/>
          <ac:picMkLst>
            <pc:docMk/>
            <pc:sldMk cId="783190393" sldId="301"/>
            <ac:picMk id="43" creationId="{DB381C0F-CC79-4181-B3E6-CE01523AE058}"/>
          </ac:picMkLst>
        </pc:picChg>
        <pc:picChg chg="add mod">
          <ac:chgData name="Shawn Shao" userId="453d2a0c-6247-4e9c-a934-cabd9d10664f" providerId="ADAL" clId="{43DCCBF9-651B-4061-9BDF-F9A740874A38}" dt="2019-08-16T23:52:59.819" v="450" actId="1035"/>
          <ac:picMkLst>
            <pc:docMk/>
            <pc:sldMk cId="783190393" sldId="301"/>
            <ac:picMk id="135" creationId="{E9017B05-DF3B-410A-A8F9-607A2F5755FA}"/>
          </ac:picMkLst>
        </pc:picChg>
        <pc:picChg chg="add mod">
          <ac:chgData name="Shawn Shao" userId="453d2a0c-6247-4e9c-a934-cabd9d10664f" providerId="ADAL" clId="{43DCCBF9-651B-4061-9BDF-F9A740874A38}" dt="2019-08-16T23:52:59.819" v="450" actId="1035"/>
          <ac:picMkLst>
            <pc:docMk/>
            <pc:sldMk cId="783190393" sldId="301"/>
            <ac:picMk id="136" creationId="{88862C66-CEAB-41A9-B6AB-A2BCA22FD5FE}"/>
          </ac:picMkLst>
        </pc:picChg>
        <pc:cxnChg chg="add mod">
          <ac:chgData name="Shawn Shao" userId="453d2a0c-6247-4e9c-a934-cabd9d10664f" providerId="ADAL" clId="{43DCCBF9-651B-4061-9BDF-F9A740874A38}" dt="2019-08-16T23:34:11.162" v="370" actId="164"/>
          <ac:cxnSpMkLst>
            <pc:docMk/>
            <pc:sldMk cId="783190393" sldId="301"/>
            <ac:cxnSpMk id="6" creationId="{83D80CAB-DD17-42E7-B82F-175B1B9FE140}"/>
          </ac:cxnSpMkLst>
        </pc:cxnChg>
        <pc:cxnChg chg="mod">
          <ac:chgData name="Shawn Shao" userId="453d2a0c-6247-4e9c-a934-cabd9d10664f" providerId="ADAL" clId="{43DCCBF9-651B-4061-9BDF-F9A740874A38}" dt="2019-08-17T00:00:19.665" v="566" actId="478"/>
          <ac:cxnSpMkLst>
            <pc:docMk/>
            <pc:sldMk cId="783190393" sldId="301"/>
            <ac:cxnSpMk id="45" creationId="{CFD33780-D295-45A2-B412-4803F13FE146}"/>
          </ac:cxnSpMkLst>
        </pc:cxnChg>
      </pc:sldChg>
      <pc:sldChg chg="addSp delSp modSp addAnim delAnim">
        <pc:chgData name="Shawn Shao" userId="453d2a0c-6247-4e9c-a934-cabd9d10664f" providerId="ADAL" clId="{43DCCBF9-651B-4061-9BDF-F9A740874A38}" dt="2019-08-16T23:55:17.894" v="497"/>
        <pc:sldMkLst>
          <pc:docMk/>
          <pc:sldMk cId="2382795751" sldId="302"/>
        </pc:sldMkLst>
        <pc:spChg chg="del">
          <ac:chgData name="Shawn Shao" userId="453d2a0c-6247-4e9c-a934-cabd9d10664f" providerId="ADAL" clId="{43DCCBF9-651B-4061-9BDF-F9A740874A38}" dt="2019-08-16T23:50:48.468" v="409" actId="478"/>
          <ac:spMkLst>
            <pc:docMk/>
            <pc:sldMk cId="2382795751" sldId="302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0:48.468" v="409" actId="478"/>
          <ac:spMkLst>
            <pc:docMk/>
            <pc:sldMk cId="2382795751" sldId="302"/>
            <ac:spMk id="44" creationId="{336F726D-84E8-40F9-ADB6-266FB2FA1F71}"/>
          </ac:spMkLst>
        </pc:spChg>
        <pc:spChg chg="mod">
          <ac:chgData name="Shawn Shao" userId="453d2a0c-6247-4e9c-a934-cabd9d10664f" providerId="ADAL" clId="{43DCCBF9-651B-4061-9BDF-F9A740874A38}" dt="2019-08-16T23:31:22.269" v="226" actId="313"/>
          <ac:spMkLst>
            <pc:docMk/>
            <pc:sldMk cId="2382795751" sldId="302"/>
            <ac:spMk id="113" creationId="{0ACD566E-18BA-4911-9993-D29195E7C52D}"/>
          </ac:spMkLst>
        </pc:spChg>
        <pc:spChg chg="mod">
          <ac:chgData name="Shawn Shao" userId="453d2a0c-6247-4e9c-a934-cabd9d10664f" providerId="ADAL" clId="{43DCCBF9-651B-4061-9BDF-F9A740874A38}" dt="2019-08-16T23:31:22.525" v="227" actId="313"/>
          <ac:spMkLst>
            <pc:docMk/>
            <pc:sldMk cId="2382795751" sldId="302"/>
            <ac:spMk id="116" creationId="{C0CC293C-FE2A-430E-9DCC-90A688FC88A8}"/>
          </ac:spMkLst>
        </pc:spChg>
        <pc:spChg chg="mod">
          <ac:chgData name="Shawn Shao" userId="453d2a0c-6247-4e9c-a934-cabd9d10664f" providerId="ADAL" clId="{43DCCBF9-651B-4061-9BDF-F9A740874A38}" dt="2019-08-16T23:31:22.703" v="228" actId="313"/>
          <ac:spMkLst>
            <pc:docMk/>
            <pc:sldMk cId="2382795751" sldId="302"/>
            <ac:spMk id="119" creationId="{97E72B12-B4CD-4550-9811-877E5D675A1C}"/>
          </ac:spMkLst>
        </pc:spChg>
        <pc:spChg chg="del">
          <ac:chgData name="Shawn Shao" userId="453d2a0c-6247-4e9c-a934-cabd9d10664f" providerId="ADAL" clId="{43DCCBF9-651B-4061-9BDF-F9A740874A38}" dt="2019-08-16T23:47:06.053" v="379" actId="478"/>
          <ac:spMkLst>
            <pc:docMk/>
            <pc:sldMk cId="2382795751" sldId="302"/>
            <ac:spMk id="122" creationId="{EF08FE54-0BAA-4EFB-837F-63EBA2918E3D}"/>
          </ac:spMkLst>
        </pc:spChg>
        <pc:spChg chg="add ord">
          <ac:chgData name="Shawn Shao" userId="453d2a0c-6247-4e9c-a934-cabd9d10664f" providerId="ADAL" clId="{43DCCBF9-651B-4061-9BDF-F9A740874A38}" dt="2019-08-16T23:55:17.894" v="497"/>
          <ac:spMkLst>
            <pc:docMk/>
            <pc:sldMk cId="2382795751" sldId="302"/>
            <ac:spMk id="128" creationId="{87603AD1-9E9A-4EEC-B4CE-14F09B09E6D1}"/>
          </ac:spMkLst>
        </pc:spChg>
        <pc:spChg chg="add ord">
          <ac:chgData name="Shawn Shao" userId="453d2a0c-6247-4e9c-a934-cabd9d10664f" providerId="ADAL" clId="{43DCCBF9-651B-4061-9BDF-F9A740874A38}" dt="2019-08-16T23:55:17.894" v="497"/>
          <ac:spMkLst>
            <pc:docMk/>
            <pc:sldMk cId="2382795751" sldId="302"/>
            <ac:spMk id="131" creationId="{2FD4E583-CD42-4A31-B641-9F03E3EF0EE1}"/>
          </ac:spMkLst>
        </pc:spChg>
        <pc:spChg chg="add ord">
          <ac:chgData name="Shawn Shao" userId="453d2a0c-6247-4e9c-a934-cabd9d10664f" providerId="ADAL" clId="{43DCCBF9-651B-4061-9BDF-F9A740874A38}" dt="2019-08-16T23:55:17.894" v="497"/>
          <ac:spMkLst>
            <pc:docMk/>
            <pc:sldMk cId="2382795751" sldId="302"/>
            <ac:spMk id="133" creationId="{F01170EE-0D69-4A59-A9EE-A5C12A3CCD53}"/>
          </ac:spMkLst>
        </pc:spChg>
        <pc:spChg chg="add ord">
          <ac:chgData name="Shawn Shao" userId="453d2a0c-6247-4e9c-a934-cabd9d10664f" providerId="ADAL" clId="{43DCCBF9-651B-4061-9BDF-F9A740874A38}" dt="2019-08-16T23:55:17.894" v="497"/>
          <ac:spMkLst>
            <pc:docMk/>
            <pc:sldMk cId="2382795751" sldId="302"/>
            <ac:spMk id="134" creationId="{471A69AF-3D75-42FA-AC7B-03DC41244C36}"/>
          </ac:spMkLst>
        </pc:spChg>
        <pc:spChg chg="add ord">
          <ac:chgData name="Shawn Shao" userId="453d2a0c-6247-4e9c-a934-cabd9d10664f" providerId="ADAL" clId="{43DCCBF9-651B-4061-9BDF-F9A740874A38}" dt="2019-08-16T23:55:17.894" v="497"/>
          <ac:spMkLst>
            <pc:docMk/>
            <pc:sldMk cId="2382795751" sldId="302"/>
            <ac:spMk id="151" creationId="{CDB272E6-055F-4578-B31C-4A66F38A20F9}"/>
          </ac:spMkLst>
        </pc:spChg>
        <pc:spChg chg="add ord">
          <ac:chgData name="Shawn Shao" userId="453d2a0c-6247-4e9c-a934-cabd9d10664f" providerId="ADAL" clId="{43DCCBF9-651B-4061-9BDF-F9A740874A38}" dt="2019-08-16T23:55:17.894" v="497"/>
          <ac:spMkLst>
            <pc:docMk/>
            <pc:sldMk cId="2382795751" sldId="302"/>
            <ac:spMk id="152" creationId="{80F1125B-D738-44AD-A925-39BF034DE70E}"/>
          </ac:spMkLst>
        </pc:spChg>
        <pc:spChg chg="add ord">
          <ac:chgData name="Shawn Shao" userId="453d2a0c-6247-4e9c-a934-cabd9d10664f" providerId="ADAL" clId="{43DCCBF9-651B-4061-9BDF-F9A740874A38}" dt="2019-08-16T23:55:17.894" v="497"/>
          <ac:spMkLst>
            <pc:docMk/>
            <pc:sldMk cId="2382795751" sldId="302"/>
            <ac:spMk id="153" creationId="{2A8B0BD6-BEEE-4D17-8CF7-1DD7842A96FB}"/>
          </ac:spMkLst>
        </pc:spChg>
        <pc:grpChg chg="add del">
          <ac:chgData name="Shawn Shao" userId="453d2a0c-6247-4e9c-a934-cabd9d10664f" providerId="ADAL" clId="{43DCCBF9-651B-4061-9BDF-F9A740874A38}" dt="2019-08-16T23:47:04.404" v="378" actId="478"/>
          <ac:grpSpMkLst>
            <pc:docMk/>
            <pc:sldMk cId="2382795751" sldId="302"/>
            <ac:grpSpMk id="21" creationId="{9F75BD9D-EFE8-4504-99CE-591D27E462ED}"/>
          </ac:grpSpMkLst>
        </pc:grpChg>
        <pc:graphicFrameChg chg="add ord">
          <ac:chgData name="Shawn Shao" userId="453d2a0c-6247-4e9c-a934-cabd9d10664f" providerId="ADAL" clId="{43DCCBF9-651B-4061-9BDF-F9A740874A38}" dt="2019-08-16T23:55:17.894" v="497"/>
          <ac:graphicFrameMkLst>
            <pc:docMk/>
            <pc:sldMk cId="2382795751" sldId="302"/>
            <ac:graphicFrameMk id="132" creationId="{91BB5669-CB2D-4A07-AC5B-42B0F825A897}"/>
          </ac:graphicFrameMkLst>
        </pc:graphicFrameChg>
        <pc:picChg chg="del">
          <ac:chgData name="Shawn Shao" userId="453d2a0c-6247-4e9c-a934-cabd9d10664f" providerId="ADAL" clId="{43DCCBF9-651B-4061-9BDF-F9A740874A38}" dt="2019-08-16T23:50:48.468" v="409" actId="478"/>
          <ac:picMkLst>
            <pc:docMk/>
            <pc:sldMk cId="2382795751" sldId="302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0:48.468" v="409" actId="478"/>
          <ac:picMkLst>
            <pc:docMk/>
            <pc:sldMk cId="2382795751" sldId="302"/>
            <ac:picMk id="43" creationId="{DB381C0F-CC79-4181-B3E6-CE01523AE058}"/>
          </ac:picMkLst>
        </pc:picChg>
        <pc:picChg chg="add ord">
          <ac:chgData name="Shawn Shao" userId="453d2a0c-6247-4e9c-a934-cabd9d10664f" providerId="ADAL" clId="{43DCCBF9-651B-4061-9BDF-F9A740874A38}" dt="2019-08-16T23:55:17.894" v="497"/>
          <ac:picMkLst>
            <pc:docMk/>
            <pc:sldMk cId="2382795751" sldId="302"/>
            <ac:picMk id="129" creationId="{AED77B47-2B68-46F3-8FAA-5D0146F0953E}"/>
          </ac:picMkLst>
        </pc:picChg>
        <pc:picChg chg="add ord">
          <ac:chgData name="Shawn Shao" userId="453d2a0c-6247-4e9c-a934-cabd9d10664f" providerId="ADAL" clId="{43DCCBF9-651B-4061-9BDF-F9A740874A38}" dt="2019-08-16T23:55:17.894" v="497"/>
          <ac:picMkLst>
            <pc:docMk/>
            <pc:sldMk cId="2382795751" sldId="302"/>
            <ac:picMk id="130" creationId="{93935186-A327-4167-AB52-CCD0DD5897A1}"/>
          </ac:picMkLst>
        </pc:picChg>
        <pc:cxnChg chg="mod">
          <ac:chgData name="Shawn Shao" userId="453d2a0c-6247-4e9c-a934-cabd9d10664f" providerId="ADAL" clId="{43DCCBF9-651B-4061-9BDF-F9A740874A38}" dt="2019-08-16T23:47:04.404" v="378" actId="478"/>
          <ac:cxnSpMkLst>
            <pc:docMk/>
            <pc:sldMk cId="2382795751" sldId="302"/>
            <ac:cxnSpMk id="6" creationId="{C94F26E3-FF85-468D-BA3D-BE7CB8480C60}"/>
          </ac:cxnSpMkLst>
        </pc:cxnChg>
        <pc:cxnChg chg="mod">
          <ac:chgData name="Shawn Shao" userId="453d2a0c-6247-4e9c-a934-cabd9d10664f" providerId="ADAL" clId="{43DCCBF9-651B-4061-9BDF-F9A740874A38}" dt="2019-08-16T23:47:04.404" v="378" actId="478"/>
          <ac:cxnSpMkLst>
            <pc:docMk/>
            <pc:sldMk cId="2382795751" sldId="302"/>
            <ac:cxnSpMk id="11" creationId="{6D44FDB5-8161-456C-AE53-FDA062587CF0}"/>
          </ac:cxnSpMkLst>
        </pc:cxnChg>
      </pc:sldChg>
      <pc:sldChg chg="addSp delSp modSp">
        <pc:chgData name="Shawn Shao" userId="453d2a0c-6247-4e9c-a934-cabd9d10664f" providerId="ADAL" clId="{43DCCBF9-651B-4061-9BDF-F9A740874A38}" dt="2019-08-17T00:00:09.608" v="565" actId="166"/>
        <pc:sldMkLst>
          <pc:docMk/>
          <pc:sldMk cId="3366056739" sldId="303"/>
        </pc:sldMkLst>
        <pc:spChg chg="mod">
          <ac:chgData name="Shawn Shao" userId="453d2a0c-6247-4e9c-a934-cabd9d10664f" providerId="ADAL" clId="{43DCCBF9-651B-4061-9BDF-F9A740874A38}" dt="2019-08-16T23:46:51.814" v="376" actId="1076"/>
          <ac:spMkLst>
            <pc:docMk/>
            <pc:sldMk cId="3366056739" sldId="303"/>
            <ac:spMk id="19" creationId="{E686D646-B06A-4212-B79B-753EDF1FBD4D}"/>
          </ac:spMkLst>
        </pc:spChg>
        <pc:spChg chg="mod">
          <ac:chgData name="Shawn Shao" userId="453d2a0c-6247-4e9c-a934-cabd9d10664f" providerId="ADAL" clId="{43DCCBF9-651B-4061-9BDF-F9A740874A38}" dt="2019-08-16T23:46:51.814" v="376" actId="1076"/>
          <ac:spMkLst>
            <pc:docMk/>
            <pc:sldMk cId="3366056739" sldId="303"/>
            <ac:spMk id="44" creationId="{336F726D-84E8-40F9-ADB6-266FB2FA1F71}"/>
          </ac:spMkLst>
        </pc:spChg>
        <pc:spChg chg="mod">
          <ac:chgData name="Shawn Shao" userId="453d2a0c-6247-4e9c-a934-cabd9d10664f" providerId="ADAL" clId="{43DCCBF9-651B-4061-9BDF-F9A740874A38}" dt="2019-08-16T23:46:42.341" v="375" actId="1076"/>
          <ac:spMkLst>
            <pc:docMk/>
            <pc:sldMk cId="3366056739" sldId="303"/>
            <ac:spMk id="62" creationId="{7607E503-7C4E-4B9D-93A9-509E2108790B}"/>
          </ac:spMkLst>
        </pc:spChg>
        <pc:spChg chg="mod">
          <ac:chgData name="Shawn Shao" userId="453d2a0c-6247-4e9c-a934-cabd9d10664f" providerId="ADAL" clId="{43DCCBF9-651B-4061-9BDF-F9A740874A38}" dt="2019-08-16T23:31:20.940" v="223" actId="313"/>
          <ac:spMkLst>
            <pc:docMk/>
            <pc:sldMk cId="3366056739" sldId="303"/>
            <ac:spMk id="113" creationId="{0ACD566E-18BA-4911-9993-D29195E7C52D}"/>
          </ac:spMkLst>
        </pc:spChg>
        <pc:spChg chg="mod">
          <ac:chgData name="Shawn Shao" userId="453d2a0c-6247-4e9c-a934-cabd9d10664f" providerId="ADAL" clId="{43DCCBF9-651B-4061-9BDF-F9A740874A38}" dt="2019-08-16T23:31:21.284" v="224" actId="313"/>
          <ac:spMkLst>
            <pc:docMk/>
            <pc:sldMk cId="3366056739" sldId="303"/>
            <ac:spMk id="116" creationId="{C0CC293C-FE2A-430E-9DCC-90A688FC88A8}"/>
          </ac:spMkLst>
        </pc:spChg>
        <pc:spChg chg="mod">
          <ac:chgData name="Shawn Shao" userId="453d2a0c-6247-4e9c-a934-cabd9d10664f" providerId="ADAL" clId="{43DCCBF9-651B-4061-9BDF-F9A740874A38}" dt="2019-08-16T23:31:21.565" v="225" actId="313"/>
          <ac:spMkLst>
            <pc:docMk/>
            <pc:sldMk cId="3366056739" sldId="303"/>
            <ac:spMk id="119" creationId="{97E72B12-B4CD-4550-9811-877E5D675A1C}"/>
          </ac:spMkLst>
        </pc:spChg>
        <pc:spChg chg="add mod">
          <ac:chgData name="Shawn Shao" userId="453d2a0c-6247-4e9c-a934-cabd9d10664f" providerId="ADAL" clId="{43DCCBF9-651B-4061-9BDF-F9A740874A38}" dt="2019-08-16T23:46:33.930" v="373" actId="1076"/>
          <ac:spMkLst>
            <pc:docMk/>
            <pc:sldMk cId="3366056739" sldId="303"/>
            <ac:spMk id="159" creationId="{D72C4C40-0AAB-4A1C-B3B4-36E6604B4839}"/>
          </ac:spMkLst>
        </pc:spChg>
        <pc:spChg chg="add mod">
          <ac:chgData name="Shawn Shao" userId="453d2a0c-6247-4e9c-a934-cabd9d10664f" providerId="ADAL" clId="{43DCCBF9-651B-4061-9BDF-F9A740874A38}" dt="2019-08-16T23:46:33.930" v="373" actId="1076"/>
          <ac:spMkLst>
            <pc:docMk/>
            <pc:sldMk cId="3366056739" sldId="303"/>
            <ac:spMk id="160" creationId="{812C755D-C24F-48CB-B59D-62A4DC9AFB82}"/>
          </ac:spMkLst>
        </pc:spChg>
        <pc:spChg chg="add mod">
          <ac:chgData name="Shawn Shao" userId="453d2a0c-6247-4e9c-a934-cabd9d10664f" providerId="ADAL" clId="{43DCCBF9-651B-4061-9BDF-F9A740874A38}" dt="2019-08-16T23:46:33.930" v="373" actId="1076"/>
          <ac:spMkLst>
            <pc:docMk/>
            <pc:sldMk cId="3366056739" sldId="303"/>
            <ac:spMk id="161" creationId="{A22C178F-CB92-4818-B35F-3C992105290D}"/>
          </ac:spMkLst>
        </pc:spChg>
        <pc:spChg chg="add mod">
          <ac:chgData name="Shawn Shao" userId="453d2a0c-6247-4e9c-a934-cabd9d10664f" providerId="ADAL" clId="{43DCCBF9-651B-4061-9BDF-F9A740874A38}" dt="2019-08-16T23:46:33.930" v="373" actId="1076"/>
          <ac:spMkLst>
            <pc:docMk/>
            <pc:sldMk cId="3366056739" sldId="303"/>
            <ac:spMk id="162" creationId="{98F17C0B-8A6A-4FF7-BEA3-395A60DE330C}"/>
          </ac:spMkLst>
        </pc:spChg>
        <pc:spChg chg="add mod">
          <ac:chgData name="Shawn Shao" userId="453d2a0c-6247-4e9c-a934-cabd9d10664f" providerId="ADAL" clId="{43DCCBF9-651B-4061-9BDF-F9A740874A38}" dt="2019-08-16T23:46:33.930" v="373" actId="1076"/>
          <ac:spMkLst>
            <pc:docMk/>
            <pc:sldMk cId="3366056739" sldId="303"/>
            <ac:spMk id="163" creationId="{8F3ABB9C-DAB1-4D0C-84CA-E4AFD2BC1B28}"/>
          </ac:spMkLst>
        </pc:spChg>
        <pc:grpChg chg="del">
          <ac:chgData name="Shawn Shao" userId="453d2a0c-6247-4e9c-a934-cabd9d10664f" providerId="ADAL" clId="{43DCCBF9-651B-4061-9BDF-F9A740874A38}" dt="2019-08-16T23:46:25.984" v="371" actId="478"/>
          <ac:grpSpMkLst>
            <pc:docMk/>
            <pc:sldMk cId="3366056739" sldId="303"/>
            <ac:grpSpMk id="5" creationId="{06DF5535-A561-4D29-8614-29B458A91897}"/>
          </ac:grpSpMkLst>
        </pc:grpChg>
        <pc:grpChg chg="ord">
          <ac:chgData name="Shawn Shao" userId="453d2a0c-6247-4e9c-a934-cabd9d10664f" providerId="ADAL" clId="{43DCCBF9-651B-4061-9BDF-F9A740874A38}" dt="2019-08-17T00:00:09.608" v="565" actId="166"/>
          <ac:grpSpMkLst>
            <pc:docMk/>
            <pc:sldMk cId="3366056739" sldId="303"/>
            <ac:grpSpMk id="9" creationId="{69E8C9F4-2A3B-4BD4-A2E2-D30BB9A7E8B6}"/>
          </ac:grpSpMkLst>
        </pc:grpChg>
        <pc:graphicFrameChg chg="add mod">
          <ac:chgData name="Shawn Shao" userId="453d2a0c-6247-4e9c-a934-cabd9d10664f" providerId="ADAL" clId="{43DCCBF9-651B-4061-9BDF-F9A740874A38}" dt="2019-08-16T23:46:33.930" v="373" actId="1076"/>
          <ac:graphicFrameMkLst>
            <pc:docMk/>
            <pc:sldMk cId="3366056739" sldId="303"/>
            <ac:graphicFrameMk id="158" creationId="{FD774C24-C74A-4935-AAFD-61FB1184D382}"/>
          </ac:graphicFrameMkLst>
        </pc:graphicFrameChg>
        <pc:picChg chg="mod">
          <ac:chgData name="Shawn Shao" userId="453d2a0c-6247-4e9c-a934-cabd9d10664f" providerId="ADAL" clId="{43DCCBF9-651B-4061-9BDF-F9A740874A38}" dt="2019-08-16T23:46:51.814" v="376" actId="1076"/>
          <ac:picMkLst>
            <pc:docMk/>
            <pc:sldMk cId="3366056739" sldId="303"/>
            <ac:picMk id="23" creationId="{9507020A-1811-4735-A2F3-4B68E215375A}"/>
          </ac:picMkLst>
        </pc:picChg>
        <pc:picChg chg="mod">
          <ac:chgData name="Shawn Shao" userId="453d2a0c-6247-4e9c-a934-cabd9d10664f" providerId="ADAL" clId="{43DCCBF9-651B-4061-9BDF-F9A740874A38}" dt="2019-08-16T23:46:51.814" v="376" actId="1076"/>
          <ac:picMkLst>
            <pc:docMk/>
            <pc:sldMk cId="3366056739" sldId="303"/>
            <ac:picMk id="43" creationId="{DB381C0F-CC79-4181-B3E6-CE01523AE058}"/>
          </ac:picMkLst>
        </pc:picChg>
        <pc:cxnChg chg="mod">
          <ac:chgData name="Shawn Shao" userId="453d2a0c-6247-4e9c-a934-cabd9d10664f" providerId="ADAL" clId="{43DCCBF9-651B-4061-9BDF-F9A740874A38}" dt="2019-08-17T00:00:03.673" v="564" actId="14100"/>
          <ac:cxnSpMkLst>
            <pc:docMk/>
            <pc:sldMk cId="3366056739" sldId="303"/>
            <ac:cxnSpMk id="6" creationId="{1519E050-73FF-448F-931D-06E8A15BE20D}"/>
          </ac:cxnSpMkLst>
        </pc:cxnChg>
      </pc:sldChg>
      <pc:sldChg chg="addSp delSp">
        <pc:chgData name="Shawn Shao" userId="453d2a0c-6247-4e9c-a934-cabd9d10664f" providerId="ADAL" clId="{43DCCBF9-651B-4061-9BDF-F9A740874A38}" dt="2019-08-16T23:54:08.257" v="483"/>
        <pc:sldMkLst>
          <pc:docMk/>
          <pc:sldMk cId="817031621" sldId="308"/>
        </pc:sldMkLst>
        <pc:spChg chg="del">
          <ac:chgData name="Shawn Shao" userId="453d2a0c-6247-4e9c-a934-cabd9d10664f" providerId="ADAL" clId="{43DCCBF9-651B-4061-9BDF-F9A740874A38}" dt="2019-08-16T23:52:08.988" v="422" actId="478"/>
          <ac:spMkLst>
            <pc:docMk/>
            <pc:sldMk cId="817031621" sldId="308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2:08.988" v="422" actId="478"/>
          <ac:spMkLst>
            <pc:docMk/>
            <pc:sldMk cId="817031621" sldId="308"/>
            <ac:spMk id="44" creationId="{336F726D-84E8-40F9-ADB6-266FB2FA1F71}"/>
          </ac:spMkLst>
        </pc:spChg>
        <pc:spChg chg="add">
          <ac:chgData name="Shawn Shao" userId="453d2a0c-6247-4e9c-a934-cabd9d10664f" providerId="ADAL" clId="{43DCCBF9-651B-4061-9BDF-F9A740874A38}" dt="2019-08-16T23:54:08.257" v="483"/>
          <ac:spMkLst>
            <pc:docMk/>
            <pc:sldMk cId="817031621" sldId="308"/>
            <ac:spMk id="75" creationId="{19470C56-1516-4DCE-9DE5-38242CD4D3A3}"/>
          </ac:spMkLst>
        </pc:spChg>
        <pc:spChg chg="add">
          <ac:chgData name="Shawn Shao" userId="453d2a0c-6247-4e9c-a934-cabd9d10664f" providerId="ADAL" clId="{43DCCBF9-651B-4061-9BDF-F9A740874A38}" dt="2019-08-16T23:54:08.257" v="483"/>
          <ac:spMkLst>
            <pc:docMk/>
            <pc:sldMk cId="817031621" sldId="308"/>
            <ac:spMk id="96" creationId="{350537E2-E666-4F06-A39E-C007ABECF263}"/>
          </ac:spMkLst>
        </pc:spChg>
        <pc:spChg chg="add">
          <ac:chgData name="Shawn Shao" userId="453d2a0c-6247-4e9c-a934-cabd9d10664f" providerId="ADAL" clId="{43DCCBF9-651B-4061-9BDF-F9A740874A38}" dt="2019-08-16T23:54:08.257" v="483"/>
          <ac:spMkLst>
            <pc:docMk/>
            <pc:sldMk cId="817031621" sldId="308"/>
            <ac:spMk id="97" creationId="{4D86C0CE-BE5C-405D-A220-A30EA93DD07C}"/>
          </ac:spMkLst>
        </pc:spChg>
        <pc:spChg chg="add">
          <ac:chgData name="Shawn Shao" userId="453d2a0c-6247-4e9c-a934-cabd9d10664f" providerId="ADAL" clId="{43DCCBF9-651B-4061-9BDF-F9A740874A38}" dt="2019-08-16T23:54:08.257" v="483"/>
          <ac:spMkLst>
            <pc:docMk/>
            <pc:sldMk cId="817031621" sldId="308"/>
            <ac:spMk id="98" creationId="{E344AE71-97AD-4769-B535-A2C19F246B54}"/>
          </ac:spMkLst>
        </pc:spChg>
        <pc:spChg chg="del">
          <ac:chgData name="Shawn Shao" userId="453d2a0c-6247-4e9c-a934-cabd9d10664f" providerId="ADAL" clId="{43DCCBF9-651B-4061-9BDF-F9A740874A38}" dt="2019-08-16T23:49:17.809" v="401" actId="478"/>
          <ac:spMkLst>
            <pc:docMk/>
            <pc:sldMk cId="817031621" sldId="308"/>
            <ac:spMk id="121" creationId="{AAF60A04-930E-47CD-8D92-B557B9F1EC53}"/>
          </ac:spMkLst>
        </pc:spChg>
        <pc:graphicFrameChg chg="add">
          <ac:chgData name="Shawn Shao" userId="453d2a0c-6247-4e9c-a934-cabd9d10664f" providerId="ADAL" clId="{43DCCBF9-651B-4061-9BDF-F9A740874A38}" dt="2019-08-16T23:54:08.257" v="483"/>
          <ac:graphicFrameMkLst>
            <pc:docMk/>
            <pc:sldMk cId="817031621" sldId="308"/>
            <ac:graphicFrameMk id="95" creationId="{76A8AA76-C6D8-4955-8AAD-09302403E2F4}"/>
          </ac:graphicFrameMkLst>
        </pc:graphicFrameChg>
        <pc:picChg chg="del">
          <ac:chgData name="Shawn Shao" userId="453d2a0c-6247-4e9c-a934-cabd9d10664f" providerId="ADAL" clId="{43DCCBF9-651B-4061-9BDF-F9A740874A38}" dt="2019-08-16T23:52:08.988" v="422" actId="478"/>
          <ac:picMkLst>
            <pc:docMk/>
            <pc:sldMk cId="817031621" sldId="308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2:08.988" v="422" actId="478"/>
          <ac:picMkLst>
            <pc:docMk/>
            <pc:sldMk cId="817031621" sldId="308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4:08.257" v="483"/>
          <ac:picMkLst>
            <pc:docMk/>
            <pc:sldMk cId="817031621" sldId="308"/>
            <ac:picMk id="76" creationId="{3EEE10A1-B54B-4C32-8C1E-EEEBEB160ABA}"/>
          </ac:picMkLst>
        </pc:picChg>
        <pc:picChg chg="add">
          <ac:chgData name="Shawn Shao" userId="453d2a0c-6247-4e9c-a934-cabd9d10664f" providerId="ADAL" clId="{43DCCBF9-651B-4061-9BDF-F9A740874A38}" dt="2019-08-16T23:54:08.257" v="483"/>
          <ac:picMkLst>
            <pc:docMk/>
            <pc:sldMk cId="817031621" sldId="308"/>
            <ac:picMk id="91" creationId="{124F5A35-5777-47E2-9067-84E7E40E1C9C}"/>
          </ac:picMkLst>
        </pc:picChg>
      </pc:sldChg>
      <pc:sldChg chg="addSp delSp modSp">
        <pc:chgData name="Shawn Shao" userId="453d2a0c-6247-4e9c-a934-cabd9d10664f" providerId="ADAL" clId="{43DCCBF9-651B-4061-9BDF-F9A740874A38}" dt="2019-08-16T23:56:13.797" v="549" actId="1035"/>
        <pc:sldMkLst>
          <pc:docMk/>
          <pc:sldMk cId="4250043272" sldId="309"/>
        </pc:sldMkLst>
        <pc:spChg chg="del">
          <ac:chgData name="Shawn Shao" userId="453d2a0c-6247-4e9c-a934-cabd9d10664f" providerId="ADAL" clId="{43DCCBF9-651B-4061-9BDF-F9A740874A38}" dt="2019-08-16T23:52:11.364" v="423" actId="478"/>
          <ac:spMkLst>
            <pc:docMk/>
            <pc:sldMk cId="4250043272" sldId="309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2:11.364" v="423" actId="478"/>
          <ac:spMkLst>
            <pc:docMk/>
            <pc:sldMk cId="4250043272" sldId="309"/>
            <ac:spMk id="44" creationId="{336F726D-84E8-40F9-ADB6-266FB2FA1F71}"/>
          </ac:spMkLst>
        </pc:spChg>
        <pc:spChg chg="add mod">
          <ac:chgData name="Shawn Shao" userId="453d2a0c-6247-4e9c-a934-cabd9d10664f" providerId="ADAL" clId="{43DCCBF9-651B-4061-9BDF-F9A740874A38}" dt="2019-08-16T23:56:13.797" v="549" actId="1035"/>
          <ac:spMkLst>
            <pc:docMk/>
            <pc:sldMk cId="4250043272" sldId="309"/>
            <ac:spMk id="101" creationId="{792043E6-5B38-4940-992A-4C1B0CEFAC0B}"/>
          </ac:spMkLst>
        </pc:spChg>
        <pc:spChg chg="add mod">
          <ac:chgData name="Shawn Shao" userId="453d2a0c-6247-4e9c-a934-cabd9d10664f" providerId="ADAL" clId="{43DCCBF9-651B-4061-9BDF-F9A740874A38}" dt="2019-08-16T23:56:13.797" v="549" actId="1035"/>
          <ac:spMkLst>
            <pc:docMk/>
            <pc:sldMk cId="4250043272" sldId="309"/>
            <ac:spMk id="105" creationId="{B2E90688-3281-4269-9F41-4848FE8B70A1}"/>
          </ac:spMkLst>
        </pc:spChg>
        <pc:spChg chg="add mod">
          <ac:chgData name="Shawn Shao" userId="453d2a0c-6247-4e9c-a934-cabd9d10664f" providerId="ADAL" clId="{43DCCBF9-651B-4061-9BDF-F9A740874A38}" dt="2019-08-16T23:56:13.797" v="549" actId="1035"/>
          <ac:spMkLst>
            <pc:docMk/>
            <pc:sldMk cId="4250043272" sldId="309"/>
            <ac:spMk id="107" creationId="{FE6AD4A2-46E9-4CC5-94D5-D1DF6E9CE744}"/>
          </ac:spMkLst>
        </pc:spChg>
        <pc:spChg chg="add mod">
          <ac:chgData name="Shawn Shao" userId="453d2a0c-6247-4e9c-a934-cabd9d10664f" providerId="ADAL" clId="{43DCCBF9-651B-4061-9BDF-F9A740874A38}" dt="2019-08-16T23:56:13.797" v="549" actId="1035"/>
          <ac:spMkLst>
            <pc:docMk/>
            <pc:sldMk cId="4250043272" sldId="309"/>
            <ac:spMk id="108" creationId="{F4F05EA6-EFB3-4B1A-AA77-AAC3F7F20F61}"/>
          </ac:spMkLst>
        </pc:spChg>
        <pc:spChg chg="add mod">
          <ac:chgData name="Shawn Shao" userId="453d2a0c-6247-4e9c-a934-cabd9d10664f" providerId="ADAL" clId="{43DCCBF9-651B-4061-9BDF-F9A740874A38}" dt="2019-08-16T23:56:13.797" v="549" actId="1035"/>
          <ac:spMkLst>
            <pc:docMk/>
            <pc:sldMk cId="4250043272" sldId="309"/>
            <ac:spMk id="109" creationId="{455A3504-EDF4-490C-BDF9-41C05EE18EC7}"/>
          </ac:spMkLst>
        </pc:spChg>
        <pc:spChg chg="add mod">
          <ac:chgData name="Shawn Shao" userId="453d2a0c-6247-4e9c-a934-cabd9d10664f" providerId="ADAL" clId="{43DCCBF9-651B-4061-9BDF-F9A740874A38}" dt="2019-08-16T23:56:13.797" v="549" actId="1035"/>
          <ac:spMkLst>
            <pc:docMk/>
            <pc:sldMk cId="4250043272" sldId="309"/>
            <ac:spMk id="110" creationId="{054A3977-4539-43B1-ADF4-8DD5BFF54272}"/>
          </ac:spMkLst>
        </pc:spChg>
        <pc:spChg chg="add mod">
          <ac:chgData name="Shawn Shao" userId="453d2a0c-6247-4e9c-a934-cabd9d10664f" providerId="ADAL" clId="{43DCCBF9-651B-4061-9BDF-F9A740874A38}" dt="2019-08-16T23:56:13.797" v="549" actId="1035"/>
          <ac:spMkLst>
            <pc:docMk/>
            <pc:sldMk cId="4250043272" sldId="309"/>
            <ac:spMk id="111" creationId="{F0DF0F39-952A-45F4-AF60-233F7A5DF50D}"/>
          </ac:spMkLst>
        </pc:spChg>
        <pc:spChg chg="del">
          <ac:chgData name="Shawn Shao" userId="453d2a0c-6247-4e9c-a934-cabd9d10664f" providerId="ADAL" clId="{43DCCBF9-651B-4061-9BDF-F9A740874A38}" dt="2019-08-16T23:49:21.671" v="402" actId="478"/>
          <ac:spMkLst>
            <pc:docMk/>
            <pc:sldMk cId="4250043272" sldId="309"/>
            <ac:spMk id="113" creationId="{EF9ED53E-7136-4371-B250-E5EADC6FDF05}"/>
          </ac:spMkLst>
        </pc:spChg>
        <pc:graphicFrameChg chg="add mod">
          <ac:chgData name="Shawn Shao" userId="453d2a0c-6247-4e9c-a934-cabd9d10664f" providerId="ADAL" clId="{43DCCBF9-651B-4061-9BDF-F9A740874A38}" dt="2019-08-16T23:56:13.797" v="549" actId="1035"/>
          <ac:graphicFrameMkLst>
            <pc:docMk/>
            <pc:sldMk cId="4250043272" sldId="309"/>
            <ac:graphicFrameMk id="106" creationId="{A895DAA1-CECD-4EF4-A9AF-73776695B84B}"/>
          </ac:graphicFrameMkLst>
        </pc:graphicFrameChg>
        <pc:picChg chg="del">
          <ac:chgData name="Shawn Shao" userId="453d2a0c-6247-4e9c-a934-cabd9d10664f" providerId="ADAL" clId="{43DCCBF9-651B-4061-9BDF-F9A740874A38}" dt="2019-08-16T23:52:11.364" v="423" actId="478"/>
          <ac:picMkLst>
            <pc:docMk/>
            <pc:sldMk cId="4250043272" sldId="309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2:11.364" v="423" actId="478"/>
          <ac:picMkLst>
            <pc:docMk/>
            <pc:sldMk cId="4250043272" sldId="309"/>
            <ac:picMk id="43" creationId="{DB381C0F-CC79-4181-B3E6-CE01523AE058}"/>
          </ac:picMkLst>
        </pc:picChg>
        <pc:picChg chg="add mod">
          <ac:chgData name="Shawn Shao" userId="453d2a0c-6247-4e9c-a934-cabd9d10664f" providerId="ADAL" clId="{43DCCBF9-651B-4061-9BDF-F9A740874A38}" dt="2019-08-16T23:56:13.797" v="549" actId="1035"/>
          <ac:picMkLst>
            <pc:docMk/>
            <pc:sldMk cId="4250043272" sldId="309"/>
            <ac:picMk id="102" creationId="{F89824DF-96B3-4A7D-997F-72EDFAF4498F}"/>
          </ac:picMkLst>
        </pc:picChg>
        <pc:picChg chg="add mod">
          <ac:chgData name="Shawn Shao" userId="453d2a0c-6247-4e9c-a934-cabd9d10664f" providerId="ADAL" clId="{43DCCBF9-651B-4061-9BDF-F9A740874A38}" dt="2019-08-16T23:56:13.797" v="549" actId="1035"/>
          <ac:picMkLst>
            <pc:docMk/>
            <pc:sldMk cId="4250043272" sldId="309"/>
            <ac:picMk id="104" creationId="{BE4B3500-6B3C-4BAB-8B9D-742860BA51E0}"/>
          </ac:picMkLst>
        </pc:picChg>
      </pc:sldChg>
      <pc:sldChg chg="addSp delSp">
        <pc:chgData name="Shawn Shao" userId="453d2a0c-6247-4e9c-a934-cabd9d10664f" providerId="ADAL" clId="{43DCCBF9-651B-4061-9BDF-F9A740874A38}" dt="2019-08-16T23:54:13.008" v="484"/>
        <pc:sldMkLst>
          <pc:docMk/>
          <pc:sldMk cId="1709820436" sldId="310"/>
        </pc:sldMkLst>
        <pc:spChg chg="del">
          <ac:chgData name="Shawn Shao" userId="453d2a0c-6247-4e9c-a934-cabd9d10664f" providerId="ADAL" clId="{43DCCBF9-651B-4061-9BDF-F9A740874A38}" dt="2019-08-16T23:52:14.381" v="424" actId="478"/>
          <ac:spMkLst>
            <pc:docMk/>
            <pc:sldMk cId="1709820436" sldId="310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2:14.381" v="424" actId="478"/>
          <ac:spMkLst>
            <pc:docMk/>
            <pc:sldMk cId="1709820436" sldId="310"/>
            <ac:spMk id="44" creationId="{336F726D-84E8-40F9-ADB6-266FB2FA1F71}"/>
          </ac:spMkLst>
        </pc:spChg>
        <pc:spChg chg="del">
          <ac:chgData name="Shawn Shao" userId="453d2a0c-6247-4e9c-a934-cabd9d10664f" providerId="ADAL" clId="{43DCCBF9-651B-4061-9BDF-F9A740874A38}" dt="2019-08-16T23:49:24.390" v="403" actId="478"/>
          <ac:spMkLst>
            <pc:docMk/>
            <pc:sldMk cId="1709820436" sldId="310"/>
            <ac:spMk id="90" creationId="{64ABC801-DA35-45B5-82EC-85B435D55B54}"/>
          </ac:spMkLst>
        </pc:spChg>
        <pc:spChg chg="add">
          <ac:chgData name="Shawn Shao" userId="453d2a0c-6247-4e9c-a934-cabd9d10664f" providerId="ADAL" clId="{43DCCBF9-651B-4061-9BDF-F9A740874A38}" dt="2019-08-16T23:54:13.008" v="484"/>
          <ac:spMkLst>
            <pc:docMk/>
            <pc:sldMk cId="1709820436" sldId="310"/>
            <ac:spMk id="101" creationId="{632715C8-E3CC-4301-B657-099ACC8E5CE0}"/>
          </ac:spMkLst>
        </pc:spChg>
        <pc:spChg chg="add">
          <ac:chgData name="Shawn Shao" userId="453d2a0c-6247-4e9c-a934-cabd9d10664f" providerId="ADAL" clId="{43DCCBF9-651B-4061-9BDF-F9A740874A38}" dt="2019-08-16T23:54:13.008" v="484"/>
          <ac:spMkLst>
            <pc:docMk/>
            <pc:sldMk cId="1709820436" sldId="310"/>
            <ac:spMk id="106" creationId="{81F88358-1BCC-44F9-ADD8-9BBD1227E11D}"/>
          </ac:spMkLst>
        </pc:spChg>
        <pc:spChg chg="add">
          <ac:chgData name="Shawn Shao" userId="453d2a0c-6247-4e9c-a934-cabd9d10664f" providerId="ADAL" clId="{43DCCBF9-651B-4061-9BDF-F9A740874A38}" dt="2019-08-16T23:54:13.008" v="484"/>
          <ac:spMkLst>
            <pc:docMk/>
            <pc:sldMk cId="1709820436" sldId="310"/>
            <ac:spMk id="107" creationId="{7D78C790-4D5E-4CEE-9D4B-396C39B41E75}"/>
          </ac:spMkLst>
        </pc:spChg>
        <pc:spChg chg="add">
          <ac:chgData name="Shawn Shao" userId="453d2a0c-6247-4e9c-a934-cabd9d10664f" providerId="ADAL" clId="{43DCCBF9-651B-4061-9BDF-F9A740874A38}" dt="2019-08-16T23:54:13.008" v="484"/>
          <ac:spMkLst>
            <pc:docMk/>
            <pc:sldMk cId="1709820436" sldId="310"/>
            <ac:spMk id="108" creationId="{D2DDD293-168E-4AE2-BF67-131D01CD9FF6}"/>
          </ac:spMkLst>
        </pc:spChg>
        <pc:graphicFrameChg chg="add">
          <ac:chgData name="Shawn Shao" userId="453d2a0c-6247-4e9c-a934-cabd9d10664f" providerId="ADAL" clId="{43DCCBF9-651B-4061-9BDF-F9A740874A38}" dt="2019-08-16T23:54:13.008" v="484"/>
          <ac:graphicFrameMkLst>
            <pc:docMk/>
            <pc:sldMk cId="1709820436" sldId="310"/>
            <ac:graphicFrameMk id="105" creationId="{1BAA18B1-7773-4484-9076-8DE5DBA6C4D6}"/>
          </ac:graphicFrameMkLst>
        </pc:graphicFrameChg>
        <pc:picChg chg="del">
          <ac:chgData name="Shawn Shao" userId="453d2a0c-6247-4e9c-a934-cabd9d10664f" providerId="ADAL" clId="{43DCCBF9-651B-4061-9BDF-F9A740874A38}" dt="2019-08-16T23:52:14.381" v="424" actId="478"/>
          <ac:picMkLst>
            <pc:docMk/>
            <pc:sldMk cId="1709820436" sldId="310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2:14.381" v="424" actId="478"/>
          <ac:picMkLst>
            <pc:docMk/>
            <pc:sldMk cId="1709820436" sldId="310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4:13.008" v="484"/>
          <ac:picMkLst>
            <pc:docMk/>
            <pc:sldMk cId="1709820436" sldId="310"/>
            <ac:picMk id="102" creationId="{7F90DD08-A949-40AA-841C-263E715ECDD7}"/>
          </ac:picMkLst>
        </pc:picChg>
        <pc:picChg chg="add">
          <ac:chgData name="Shawn Shao" userId="453d2a0c-6247-4e9c-a934-cabd9d10664f" providerId="ADAL" clId="{43DCCBF9-651B-4061-9BDF-F9A740874A38}" dt="2019-08-16T23:54:13.008" v="484"/>
          <ac:picMkLst>
            <pc:docMk/>
            <pc:sldMk cId="1709820436" sldId="310"/>
            <ac:picMk id="104" creationId="{B099B1A7-3840-40F9-9EF5-C5F43B05C61C}"/>
          </ac:picMkLst>
        </pc:picChg>
      </pc:sldChg>
      <pc:sldChg chg="addSp delSp">
        <pc:chgData name="Shawn Shao" userId="453d2a0c-6247-4e9c-a934-cabd9d10664f" providerId="ADAL" clId="{43DCCBF9-651B-4061-9BDF-F9A740874A38}" dt="2019-08-16T23:54:15.666" v="485"/>
        <pc:sldMkLst>
          <pc:docMk/>
          <pc:sldMk cId="3203651707" sldId="311"/>
        </pc:sldMkLst>
        <pc:spChg chg="del">
          <ac:chgData name="Shawn Shao" userId="453d2a0c-6247-4e9c-a934-cabd9d10664f" providerId="ADAL" clId="{43DCCBF9-651B-4061-9BDF-F9A740874A38}" dt="2019-08-16T23:52:21.354" v="425" actId="478"/>
          <ac:spMkLst>
            <pc:docMk/>
            <pc:sldMk cId="3203651707" sldId="311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2:21.354" v="425" actId="478"/>
          <ac:spMkLst>
            <pc:docMk/>
            <pc:sldMk cId="3203651707" sldId="311"/>
            <ac:spMk id="44" creationId="{336F726D-84E8-40F9-ADB6-266FB2FA1F71}"/>
          </ac:spMkLst>
        </pc:spChg>
        <pc:spChg chg="add">
          <ac:chgData name="Shawn Shao" userId="453d2a0c-6247-4e9c-a934-cabd9d10664f" providerId="ADAL" clId="{43DCCBF9-651B-4061-9BDF-F9A740874A38}" dt="2019-08-16T23:54:15.666" v="485"/>
          <ac:spMkLst>
            <pc:docMk/>
            <pc:sldMk cId="3203651707" sldId="311"/>
            <ac:spMk id="101" creationId="{BCE7EAE4-816F-4163-B2CF-0FBB3733101F}"/>
          </ac:spMkLst>
        </pc:spChg>
        <pc:spChg chg="add">
          <ac:chgData name="Shawn Shao" userId="453d2a0c-6247-4e9c-a934-cabd9d10664f" providerId="ADAL" clId="{43DCCBF9-651B-4061-9BDF-F9A740874A38}" dt="2019-08-16T23:54:15.666" v="485"/>
          <ac:spMkLst>
            <pc:docMk/>
            <pc:sldMk cId="3203651707" sldId="311"/>
            <ac:spMk id="114" creationId="{1AED8910-CF5B-4CE4-A070-1A254B3DFE03}"/>
          </ac:spMkLst>
        </pc:spChg>
        <pc:spChg chg="add">
          <ac:chgData name="Shawn Shao" userId="453d2a0c-6247-4e9c-a934-cabd9d10664f" providerId="ADAL" clId="{43DCCBF9-651B-4061-9BDF-F9A740874A38}" dt="2019-08-16T23:54:15.666" v="485"/>
          <ac:spMkLst>
            <pc:docMk/>
            <pc:sldMk cId="3203651707" sldId="311"/>
            <ac:spMk id="115" creationId="{D1F426F4-3404-4AD2-A09A-5E6E12C8C164}"/>
          </ac:spMkLst>
        </pc:spChg>
        <pc:spChg chg="add">
          <ac:chgData name="Shawn Shao" userId="453d2a0c-6247-4e9c-a934-cabd9d10664f" providerId="ADAL" clId="{43DCCBF9-651B-4061-9BDF-F9A740874A38}" dt="2019-08-16T23:54:15.666" v="485"/>
          <ac:spMkLst>
            <pc:docMk/>
            <pc:sldMk cId="3203651707" sldId="311"/>
            <ac:spMk id="116" creationId="{8B8D6F63-A357-4DE0-B04E-2A797B73ADDD}"/>
          </ac:spMkLst>
        </pc:spChg>
        <pc:graphicFrameChg chg="add">
          <ac:chgData name="Shawn Shao" userId="453d2a0c-6247-4e9c-a934-cabd9d10664f" providerId="ADAL" clId="{43DCCBF9-651B-4061-9BDF-F9A740874A38}" dt="2019-08-16T23:54:15.666" v="485"/>
          <ac:graphicFrameMkLst>
            <pc:docMk/>
            <pc:sldMk cId="3203651707" sldId="311"/>
            <ac:graphicFrameMk id="106" creationId="{7E652017-FE23-493B-A067-16300A4780EF}"/>
          </ac:graphicFrameMkLst>
        </pc:graphicFrameChg>
        <pc:picChg chg="del">
          <ac:chgData name="Shawn Shao" userId="453d2a0c-6247-4e9c-a934-cabd9d10664f" providerId="ADAL" clId="{43DCCBF9-651B-4061-9BDF-F9A740874A38}" dt="2019-08-16T23:52:21.354" v="425" actId="478"/>
          <ac:picMkLst>
            <pc:docMk/>
            <pc:sldMk cId="3203651707" sldId="311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2:21.354" v="425" actId="478"/>
          <ac:picMkLst>
            <pc:docMk/>
            <pc:sldMk cId="3203651707" sldId="311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4:15.666" v="485"/>
          <ac:picMkLst>
            <pc:docMk/>
            <pc:sldMk cId="3203651707" sldId="311"/>
            <ac:picMk id="102" creationId="{07B8182B-954F-4E01-99DC-AF7F2A290EC0}"/>
          </ac:picMkLst>
        </pc:picChg>
        <pc:picChg chg="add">
          <ac:chgData name="Shawn Shao" userId="453d2a0c-6247-4e9c-a934-cabd9d10664f" providerId="ADAL" clId="{43DCCBF9-651B-4061-9BDF-F9A740874A38}" dt="2019-08-16T23:54:15.666" v="485"/>
          <ac:picMkLst>
            <pc:docMk/>
            <pc:sldMk cId="3203651707" sldId="311"/>
            <ac:picMk id="105" creationId="{4E5EEAFB-357B-4448-A9DE-51B79D6A345A}"/>
          </ac:picMkLst>
        </pc:picChg>
      </pc:sldChg>
      <pc:sldChg chg="del">
        <pc:chgData name="Shawn Shao" userId="453d2a0c-6247-4e9c-a934-cabd9d10664f" providerId="ADAL" clId="{43DCCBF9-651B-4061-9BDF-F9A740874A38}" dt="2019-08-16T23:26:01.024" v="1" actId="2696"/>
        <pc:sldMkLst>
          <pc:docMk/>
          <pc:sldMk cId="3312917635" sldId="317"/>
        </pc:sldMkLst>
      </pc:sldChg>
      <pc:sldChg chg="del">
        <pc:chgData name="Shawn Shao" userId="453d2a0c-6247-4e9c-a934-cabd9d10664f" providerId="ADAL" clId="{43DCCBF9-651B-4061-9BDF-F9A740874A38}" dt="2019-08-17T02:13:09.673" v="677" actId="2696"/>
        <pc:sldMkLst>
          <pc:docMk/>
          <pc:sldMk cId="576321322" sldId="322"/>
        </pc:sldMkLst>
      </pc:sldChg>
      <pc:sldChg chg="addSp delSp modSp">
        <pc:chgData name="Shawn Shao" userId="453d2a0c-6247-4e9c-a934-cabd9d10664f" providerId="ADAL" clId="{43DCCBF9-651B-4061-9BDF-F9A740874A38}" dt="2019-08-16T23:57:27.326" v="563"/>
        <pc:sldMkLst>
          <pc:docMk/>
          <pc:sldMk cId="3639680527" sldId="323"/>
        </pc:sldMkLst>
        <pc:spChg chg="mod">
          <ac:chgData name="Shawn Shao" userId="453d2a0c-6247-4e9c-a934-cabd9d10664f" providerId="ADAL" clId="{43DCCBF9-651B-4061-9BDF-F9A740874A38}" dt="2019-08-16T23:52:50.163" v="447" actId="1035"/>
          <ac:spMkLst>
            <pc:docMk/>
            <pc:sldMk cId="3639680527" sldId="323"/>
            <ac:spMk id="19" creationId="{E686D646-B06A-4212-B79B-753EDF1FBD4D}"/>
          </ac:spMkLst>
        </pc:spChg>
        <pc:spChg chg="add mod ord">
          <ac:chgData name="Shawn Shao" userId="453d2a0c-6247-4e9c-a934-cabd9d10664f" providerId="ADAL" clId="{43DCCBF9-651B-4061-9BDF-F9A740874A38}" dt="2019-08-16T23:57:27.326" v="563"/>
          <ac:spMkLst>
            <pc:docMk/>
            <pc:sldMk cId="3639680527" sldId="323"/>
            <ac:spMk id="109" creationId="{76D4737A-6B7F-4D0F-BABC-1D3EFA84A25E}"/>
          </ac:spMkLst>
        </pc:spChg>
        <pc:spChg chg="mod">
          <ac:chgData name="Shawn Shao" userId="453d2a0c-6247-4e9c-a934-cabd9d10664f" providerId="ADAL" clId="{43DCCBF9-651B-4061-9BDF-F9A740874A38}" dt="2019-08-16T23:57:14.750" v="558" actId="1076"/>
          <ac:spMkLst>
            <pc:docMk/>
            <pc:sldMk cId="3639680527" sldId="323"/>
            <ac:spMk id="110" creationId="{F47F7DBE-1DF6-4593-B095-383E0BC01E02}"/>
          </ac:spMkLst>
        </pc:spChg>
        <pc:spChg chg="mod">
          <ac:chgData name="Shawn Shao" userId="453d2a0c-6247-4e9c-a934-cabd9d10664f" providerId="ADAL" clId="{43DCCBF9-651B-4061-9BDF-F9A740874A38}" dt="2019-08-16T23:31:48.281" v="244" actId="313"/>
          <ac:spMkLst>
            <pc:docMk/>
            <pc:sldMk cId="3639680527" sldId="323"/>
            <ac:spMk id="113" creationId="{0ACD566E-18BA-4911-9993-D29195E7C52D}"/>
          </ac:spMkLst>
        </pc:spChg>
        <pc:spChg chg="mod">
          <ac:chgData name="Shawn Shao" userId="453d2a0c-6247-4e9c-a934-cabd9d10664f" providerId="ADAL" clId="{43DCCBF9-651B-4061-9BDF-F9A740874A38}" dt="2019-08-16T23:31:48.713" v="245" actId="313"/>
          <ac:spMkLst>
            <pc:docMk/>
            <pc:sldMk cId="3639680527" sldId="323"/>
            <ac:spMk id="116" creationId="{C0CC293C-FE2A-430E-9DCC-90A688FC88A8}"/>
          </ac:spMkLst>
        </pc:spChg>
        <pc:spChg chg="mod">
          <ac:chgData name="Shawn Shao" userId="453d2a0c-6247-4e9c-a934-cabd9d10664f" providerId="ADAL" clId="{43DCCBF9-651B-4061-9BDF-F9A740874A38}" dt="2019-08-16T23:31:49.064" v="246" actId="313"/>
          <ac:spMkLst>
            <pc:docMk/>
            <pc:sldMk cId="3639680527" sldId="323"/>
            <ac:spMk id="119" creationId="{97E72B12-B4CD-4550-9811-877E5D675A1C}"/>
          </ac:spMkLst>
        </pc:spChg>
        <pc:spChg chg="add mod ord">
          <ac:chgData name="Shawn Shao" userId="453d2a0c-6247-4e9c-a934-cabd9d10664f" providerId="ADAL" clId="{43DCCBF9-651B-4061-9BDF-F9A740874A38}" dt="2019-08-16T23:57:27.326" v="563"/>
          <ac:spMkLst>
            <pc:docMk/>
            <pc:sldMk cId="3639680527" sldId="323"/>
            <ac:spMk id="122" creationId="{8718AB65-1933-4608-93DA-761D16322442}"/>
          </ac:spMkLst>
        </pc:spChg>
        <pc:spChg chg="add mod ord">
          <ac:chgData name="Shawn Shao" userId="453d2a0c-6247-4e9c-a934-cabd9d10664f" providerId="ADAL" clId="{43DCCBF9-651B-4061-9BDF-F9A740874A38}" dt="2019-08-16T23:57:27.326" v="563"/>
          <ac:spMkLst>
            <pc:docMk/>
            <pc:sldMk cId="3639680527" sldId="323"/>
            <ac:spMk id="148" creationId="{AAEDEB26-526F-4A7F-973B-D4C48E6B88FD}"/>
          </ac:spMkLst>
        </pc:spChg>
        <pc:spChg chg="del mod">
          <ac:chgData name="Shawn Shao" userId="453d2a0c-6247-4e9c-a934-cabd9d10664f" providerId="ADAL" clId="{43DCCBF9-651B-4061-9BDF-F9A740874A38}" dt="2019-08-16T23:48:11.417" v="388" actId="478"/>
          <ac:spMkLst>
            <pc:docMk/>
            <pc:sldMk cId="3639680527" sldId="323"/>
            <ac:spMk id="171" creationId="{E591581F-6996-442C-A23C-E61D85ADABCC}"/>
          </ac:spMkLst>
        </pc:spChg>
        <pc:graphicFrameChg chg="ord">
          <ac:chgData name="Shawn Shao" userId="453d2a0c-6247-4e9c-a934-cabd9d10664f" providerId="ADAL" clId="{43DCCBF9-651B-4061-9BDF-F9A740874A38}" dt="2019-08-16T23:48:09.250" v="386" actId="167"/>
          <ac:graphicFrameMkLst>
            <pc:docMk/>
            <pc:sldMk cId="3639680527" sldId="323"/>
            <ac:graphicFrameMk id="4" creationId="{6A698550-FB6C-4999-9E14-EED704ECF00C}"/>
          </ac:graphicFrameMkLst>
        </pc:graphicFrameChg>
        <pc:graphicFrameChg chg="add mod ord">
          <ac:chgData name="Shawn Shao" userId="453d2a0c-6247-4e9c-a934-cabd9d10664f" providerId="ADAL" clId="{43DCCBF9-651B-4061-9BDF-F9A740874A38}" dt="2019-08-16T23:57:27.326" v="563"/>
          <ac:graphicFrameMkLst>
            <pc:docMk/>
            <pc:sldMk cId="3639680527" sldId="323"/>
            <ac:graphicFrameMk id="108" creationId="{B7D37E62-703C-4DFF-B652-4C4E946B4E6C}"/>
          </ac:graphicFrameMkLst>
        </pc:graphicFrameChg>
        <pc:picChg chg="mod">
          <ac:chgData name="Shawn Shao" userId="453d2a0c-6247-4e9c-a934-cabd9d10664f" providerId="ADAL" clId="{43DCCBF9-651B-4061-9BDF-F9A740874A38}" dt="2019-08-16T23:52:50.163" v="447" actId="1035"/>
          <ac:picMkLst>
            <pc:docMk/>
            <pc:sldMk cId="3639680527" sldId="323"/>
            <ac:picMk id="23" creationId="{9507020A-1811-4735-A2F3-4B68E215375A}"/>
          </ac:picMkLst>
        </pc:picChg>
        <pc:picChg chg="mod">
          <ac:chgData name="Shawn Shao" userId="453d2a0c-6247-4e9c-a934-cabd9d10664f" providerId="ADAL" clId="{43DCCBF9-651B-4061-9BDF-F9A740874A38}" dt="2019-08-16T23:52:50.163" v="447" actId="1035"/>
          <ac:picMkLst>
            <pc:docMk/>
            <pc:sldMk cId="3639680527" sldId="323"/>
            <ac:picMk id="43" creationId="{DB381C0F-CC79-4181-B3E6-CE01523AE058}"/>
          </ac:picMkLst>
        </pc:picChg>
      </pc:sldChg>
      <pc:sldChg chg="del">
        <pc:chgData name="Shawn Shao" userId="453d2a0c-6247-4e9c-a934-cabd9d10664f" providerId="ADAL" clId="{43DCCBF9-651B-4061-9BDF-F9A740874A38}" dt="2019-08-17T02:13:17.025" v="678" actId="2696"/>
        <pc:sldMkLst>
          <pc:docMk/>
          <pc:sldMk cId="2633800926" sldId="325"/>
        </pc:sldMkLst>
      </pc:sldChg>
      <pc:sldChg chg="addSp delSp modSp">
        <pc:chgData name="Shawn Shao" userId="453d2a0c-6247-4e9c-a934-cabd9d10664f" providerId="ADAL" clId="{43DCCBF9-651B-4061-9BDF-F9A740874A38}" dt="2019-08-16T23:56:40.514" v="554" actId="1038"/>
        <pc:sldMkLst>
          <pc:docMk/>
          <pc:sldMk cId="3072734335" sldId="330"/>
        </pc:sldMkLst>
        <pc:spChg chg="del">
          <ac:chgData name="Shawn Shao" userId="453d2a0c-6247-4e9c-a934-cabd9d10664f" providerId="ADAL" clId="{43DCCBF9-651B-4061-9BDF-F9A740874A38}" dt="2019-08-16T23:51:52.396" v="419" actId="478"/>
          <ac:spMkLst>
            <pc:docMk/>
            <pc:sldMk cId="3072734335" sldId="330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1:52.396" v="419" actId="478"/>
          <ac:spMkLst>
            <pc:docMk/>
            <pc:sldMk cId="3072734335" sldId="330"/>
            <ac:spMk id="44" creationId="{336F726D-84E8-40F9-ADB6-266FB2FA1F71}"/>
          </ac:spMkLst>
        </pc:spChg>
        <pc:spChg chg="mod">
          <ac:chgData name="Shawn Shao" userId="453d2a0c-6247-4e9c-a934-cabd9d10664f" providerId="ADAL" clId="{43DCCBF9-651B-4061-9BDF-F9A740874A38}" dt="2019-08-16T23:56:40.514" v="554" actId="1038"/>
          <ac:spMkLst>
            <pc:docMk/>
            <pc:sldMk cId="3072734335" sldId="330"/>
            <ac:spMk id="76" creationId="{22CF4186-25BC-42B4-A2C0-6C72A7FB8A0B}"/>
          </ac:spMkLst>
        </pc:spChg>
        <pc:spChg chg="add mod ord">
          <ac:chgData name="Shawn Shao" userId="453d2a0c-6247-4e9c-a934-cabd9d10664f" providerId="ADAL" clId="{43DCCBF9-651B-4061-9BDF-F9A740874A38}" dt="2019-08-16T23:56:01.280" v="539" actId="1036"/>
          <ac:spMkLst>
            <pc:docMk/>
            <pc:sldMk cId="3072734335" sldId="330"/>
            <ac:spMk id="82" creationId="{BC4D00CF-1DE0-4203-B7C8-21AD2101BD3B}"/>
          </ac:spMkLst>
        </pc:spChg>
        <pc:spChg chg="add mod ord">
          <ac:chgData name="Shawn Shao" userId="453d2a0c-6247-4e9c-a934-cabd9d10664f" providerId="ADAL" clId="{43DCCBF9-651B-4061-9BDF-F9A740874A38}" dt="2019-08-16T23:56:01.280" v="539" actId="1036"/>
          <ac:spMkLst>
            <pc:docMk/>
            <pc:sldMk cId="3072734335" sldId="330"/>
            <ac:spMk id="86" creationId="{9C26AB8F-48D8-4ECB-A21A-1AAB6C6D51E3}"/>
          </ac:spMkLst>
        </pc:spChg>
        <pc:spChg chg="add mod ord">
          <ac:chgData name="Shawn Shao" userId="453d2a0c-6247-4e9c-a934-cabd9d10664f" providerId="ADAL" clId="{43DCCBF9-651B-4061-9BDF-F9A740874A38}" dt="2019-08-16T23:56:01.280" v="539" actId="1036"/>
          <ac:spMkLst>
            <pc:docMk/>
            <pc:sldMk cId="3072734335" sldId="330"/>
            <ac:spMk id="101" creationId="{675F8E3F-3BA8-4DD8-9671-9487896ED179}"/>
          </ac:spMkLst>
        </pc:spChg>
        <pc:spChg chg="add mod ord">
          <ac:chgData name="Shawn Shao" userId="453d2a0c-6247-4e9c-a934-cabd9d10664f" providerId="ADAL" clId="{43DCCBF9-651B-4061-9BDF-F9A740874A38}" dt="2019-08-16T23:56:01.280" v="539" actId="1036"/>
          <ac:spMkLst>
            <pc:docMk/>
            <pc:sldMk cId="3072734335" sldId="330"/>
            <ac:spMk id="102" creationId="{9595FA51-DBC7-4BE6-99BD-116628FB4E7D}"/>
          </ac:spMkLst>
        </pc:spChg>
        <pc:spChg chg="add mod ord">
          <ac:chgData name="Shawn Shao" userId="453d2a0c-6247-4e9c-a934-cabd9d10664f" providerId="ADAL" clId="{43DCCBF9-651B-4061-9BDF-F9A740874A38}" dt="2019-08-16T23:56:01.280" v="539" actId="1036"/>
          <ac:spMkLst>
            <pc:docMk/>
            <pc:sldMk cId="3072734335" sldId="330"/>
            <ac:spMk id="105" creationId="{F544F70C-9AC8-4E89-BE1B-54707DD22976}"/>
          </ac:spMkLst>
        </pc:spChg>
        <pc:spChg chg="add mod ord">
          <ac:chgData name="Shawn Shao" userId="453d2a0c-6247-4e9c-a934-cabd9d10664f" providerId="ADAL" clId="{43DCCBF9-651B-4061-9BDF-F9A740874A38}" dt="2019-08-16T23:56:01.280" v="539" actId="1036"/>
          <ac:spMkLst>
            <pc:docMk/>
            <pc:sldMk cId="3072734335" sldId="330"/>
            <ac:spMk id="106" creationId="{F34DE168-26D1-4F4A-BAAC-5DCB6D506281}"/>
          </ac:spMkLst>
        </pc:spChg>
        <pc:spChg chg="del">
          <ac:chgData name="Shawn Shao" userId="453d2a0c-6247-4e9c-a934-cabd9d10664f" providerId="ADAL" clId="{43DCCBF9-651B-4061-9BDF-F9A740874A38}" dt="2019-08-16T23:49:03.520" v="398" actId="478"/>
          <ac:spMkLst>
            <pc:docMk/>
            <pc:sldMk cId="3072734335" sldId="330"/>
            <ac:spMk id="113" creationId="{EF9ED53E-7136-4371-B250-E5EADC6FDF05}"/>
          </ac:spMkLst>
        </pc:spChg>
        <pc:spChg chg="add mod ord">
          <ac:chgData name="Shawn Shao" userId="453d2a0c-6247-4e9c-a934-cabd9d10664f" providerId="ADAL" clId="{43DCCBF9-651B-4061-9BDF-F9A740874A38}" dt="2019-08-16T23:56:01.280" v="539" actId="1036"/>
          <ac:spMkLst>
            <pc:docMk/>
            <pc:sldMk cId="3072734335" sldId="330"/>
            <ac:spMk id="122" creationId="{B9A70772-5A6B-42FD-9224-72831E233D91}"/>
          </ac:spMkLst>
        </pc:spChg>
        <pc:graphicFrameChg chg="add mod ord">
          <ac:chgData name="Shawn Shao" userId="453d2a0c-6247-4e9c-a934-cabd9d10664f" providerId="ADAL" clId="{43DCCBF9-651B-4061-9BDF-F9A740874A38}" dt="2019-08-16T23:56:01.280" v="539" actId="1036"/>
          <ac:graphicFrameMkLst>
            <pc:docMk/>
            <pc:sldMk cId="3072734335" sldId="330"/>
            <ac:graphicFrameMk id="87" creationId="{A3EB71CF-C2E1-4238-9FDD-D108684C8EB6}"/>
          </ac:graphicFrameMkLst>
        </pc:graphicFrameChg>
        <pc:picChg chg="del">
          <ac:chgData name="Shawn Shao" userId="453d2a0c-6247-4e9c-a934-cabd9d10664f" providerId="ADAL" clId="{43DCCBF9-651B-4061-9BDF-F9A740874A38}" dt="2019-08-16T23:51:52.396" v="419" actId="478"/>
          <ac:picMkLst>
            <pc:docMk/>
            <pc:sldMk cId="3072734335" sldId="330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1:52.396" v="419" actId="478"/>
          <ac:picMkLst>
            <pc:docMk/>
            <pc:sldMk cId="3072734335" sldId="330"/>
            <ac:picMk id="43" creationId="{DB381C0F-CC79-4181-B3E6-CE01523AE058}"/>
          </ac:picMkLst>
        </pc:picChg>
        <pc:picChg chg="add mod ord">
          <ac:chgData name="Shawn Shao" userId="453d2a0c-6247-4e9c-a934-cabd9d10664f" providerId="ADAL" clId="{43DCCBF9-651B-4061-9BDF-F9A740874A38}" dt="2019-08-16T23:56:01.280" v="539" actId="1036"/>
          <ac:picMkLst>
            <pc:docMk/>
            <pc:sldMk cId="3072734335" sldId="330"/>
            <ac:picMk id="84" creationId="{311380F8-14D8-46D4-9BC2-B6940A711789}"/>
          </ac:picMkLst>
        </pc:picChg>
        <pc:picChg chg="add mod ord">
          <ac:chgData name="Shawn Shao" userId="453d2a0c-6247-4e9c-a934-cabd9d10664f" providerId="ADAL" clId="{43DCCBF9-651B-4061-9BDF-F9A740874A38}" dt="2019-08-16T23:56:01.280" v="539" actId="1036"/>
          <ac:picMkLst>
            <pc:docMk/>
            <pc:sldMk cId="3072734335" sldId="330"/>
            <ac:picMk id="85" creationId="{C7C34DDF-6CEE-4C67-B35A-DFDDFA20FAB4}"/>
          </ac:picMkLst>
        </pc:picChg>
      </pc:sldChg>
      <pc:sldChg chg="addSp delSp modSp">
        <pc:chgData name="Shawn Shao" userId="453d2a0c-6247-4e9c-a934-cabd9d10664f" providerId="ADAL" clId="{43DCCBF9-651B-4061-9BDF-F9A740874A38}" dt="2019-08-16T23:53:36.152" v="470"/>
        <pc:sldMkLst>
          <pc:docMk/>
          <pc:sldMk cId="545200853" sldId="331"/>
        </pc:sldMkLst>
        <pc:spChg chg="del">
          <ac:chgData name="Shawn Shao" userId="453d2a0c-6247-4e9c-a934-cabd9d10664f" providerId="ADAL" clId="{43DCCBF9-651B-4061-9BDF-F9A740874A38}" dt="2019-08-16T23:51:25.186" v="414" actId="478"/>
          <ac:spMkLst>
            <pc:docMk/>
            <pc:sldMk cId="545200853" sldId="331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1:25.186" v="414" actId="478"/>
          <ac:spMkLst>
            <pc:docMk/>
            <pc:sldMk cId="545200853" sldId="331"/>
            <ac:spMk id="44" creationId="{336F726D-84E8-40F9-ADB6-266FB2FA1F71}"/>
          </ac:spMkLst>
        </pc:spChg>
        <pc:spChg chg="mod">
          <ac:chgData name="Shawn Shao" userId="453d2a0c-6247-4e9c-a934-cabd9d10664f" providerId="ADAL" clId="{43DCCBF9-651B-4061-9BDF-F9A740874A38}" dt="2019-08-16T23:31:28.263" v="241" actId="313"/>
          <ac:spMkLst>
            <pc:docMk/>
            <pc:sldMk cId="545200853" sldId="331"/>
            <ac:spMk id="87" creationId="{4D1A87E3-5002-4ABA-89D5-BE710AAE2978}"/>
          </ac:spMkLst>
        </pc:spChg>
        <pc:spChg chg="mod">
          <ac:chgData name="Shawn Shao" userId="453d2a0c-6247-4e9c-a934-cabd9d10664f" providerId="ADAL" clId="{43DCCBF9-651B-4061-9BDF-F9A740874A38}" dt="2019-08-16T23:31:28.438" v="242" actId="313"/>
          <ac:spMkLst>
            <pc:docMk/>
            <pc:sldMk cId="545200853" sldId="331"/>
            <ac:spMk id="90" creationId="{104B97A9-8541-4A16-915E-9AFDD0817A1E}"/>
          </ac:spMkLst>
        </pc:spChg>
        <pc:spChg chg="mod">
          <ac:chgData name="Shawn Shao" userId="453d2a0c-6247-4e9c-a934-cabd9d10664f" providerId="ADAL" clId="{43DCCBF9-651B-4061-9BDF-F9A740874A38}" dt="2019-08-16T23:31:28.597" v="243" actId="313"/>
          <ac:spMkLst>
            <pc:docMk/>
            <pc:sldMk cId="545200853" sldId="331"/>
            <ac:spMk id="103" creationId="{BE8C4713-5C98-4A07-A2E5-D97AE920D433}"/>
          </ac:spMkLst>
        </pc:spChg>
        <pc:spChg chg="add">
          <ac:chgData name="Shawn Shao" userId="453d2a0c-6247-4e9c-a934-cabd9d10664f" providerId="ADAL" clId="{43DCCBF9-651B-4061-9BDF-F9A740874A38}" dt="2019-08-16T23:53:36.152" v="470"/>
          <ac:spMkLst>
            <pc:docMk/>
            <pc:sldMk cId="545200853" sldId="331"/>
            <ac:spMk id="123" creationId="{541B11E4-A197-4843-9011-EFA172DDC441}"/>
          </ac:spMkLst>
        </pc:spChg>
        <pc:spChg chg="add">
          <ac:chgData name="Shawn Shao" userId="453d2a0c-6247-4e9c-a934-cabd9d10664f" providerId="ADAL" clId="{43DCCBF9-651B-4061-9BDF-F9A740874A38}" dt="2019-08-16T23:53:36.152" v="470"/>
          <ac:spMkLst>
            <pc:docMk/>
            <pc:sldMk cId="545200853" sldId="331"/>
            <ac:spMk id="128" creationId="{96F1D4C3-D9FE-42C2-AD37-0F08C4CD3EAA}"/>
          </ac:spMkLst>
        </pc:spChg>
        <pc:spChg chg="add">
          <ac:chgData name="Shawn Shao" userId="453d2a0c-6247-4e9c-a934-cabd9d10664f" providerId="ADAL" clId="{43DCCBF9-651B-4061-9BDF-F9A740874A38}" dt="2019-08-16T23:53:36.152" v="470"/>
          <ac:spMkLst>
            <pc:docMk/>
            <pc:sldMk cId="545200853" sldId="331"/>
            <ac:spMk id="129" creationId="{90CE36E1-B4A0-456C-BF58-8A1387535343}"/>
          </ac:spMkLst>
        </pc:spChg>
        <pc:spChg chg="add">
          <ac:chgData name="Shawn Shao" userId="453d2a0c-6247-4e9c-a934-cabd9d10664f" providerId="ADAL" clId="{43DCCBF9-651B-4061-9BDF-F9A740874A38}" dt="2019-08-16T23:53:36.152" v="470"/>
          <ac:spMkLst>
            <pc:docMk/>
            <pc:sldMk cId="545200853" sldId="331"/>
            <ac:spMk id="130" creationId="{815D9692-4E31-4204-822D-31793389B564}"/>
          </ac:spMkLst>
        </pc:spChg>
        <pc:spChg chg="del">
          <ac:chgData name="Shawn Shao" userId="453d2a0c-6247-4e9c-a934-cabd9d10664f" providerId="ADAL" clId="{43DCCBF9-651B-4061-9BDF-F9A740874A38}" dt="2019-08-16T23:48:47.021" v="394" actId="478"/>
          <ac:spMkLst>
            <pc:docMk/>
            <pc:sldMk cId="545200853" sldId="331"/>
            <ac:spMk id="146" creationId="{E43CFBA0-5A3A-4C60-A1A4-6FE14339C142}"/>
          </ac:spMkLst>
        </pc:spChg>
        <pc:graphicFrameChg chg="add">
          <ac:chgData name="Shawn Shao" userId="453d2a0c-6247-4e9c-a934-cabd9d10664f" providerId="ADAL" clId="{43DCCBF9-651B-4061-9BDF-F9A740874A38}" dt="2019-08-16T23:53:36.152" v="470"/>
          <ac:graphicFrameMkLst>
            <pc:docMk/>
            <pc:sldMk cId="545200853" sldId="331"/>
            <ac:graphicFrameMk id="127" creationId="{31795CD8-8995-4F0C-ADA4-73A0D07E5DD7}"/>
          </ac:graphicFrameMkLst>
        </pc:graphicFrameChg>
        <pc:picChg chg="del">
          <ac:chgData name="Shawn Shao" userId="453d2a0c-6247-4e9c-a934-cabd9d10664f" providerId="ADAL" clId="{43DCCBF9-651B-4061-9BDF-F9A740874A38}" dt="2019-08-16T23:51:26.729" v="415" actId="478"/>
          <ac:picMkLst>
            <pc:docMk/>
            <pc:sldMk cId="545200853" sldId="331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1:27.327" v="416" actId="478"/>
          <ac:picMkLst>
            <pc:docMk/>
            <pc:sldMk cId="545200853" sldId="331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3:36.152" v="470"/>
          <ac:picMkLst>
            <pc:docMk/>
            <pc:sldMk cId="545200853" sldId="331"/>
            <ac:picMk id="124" creationId="{62A6A0F3-DB63-455A-AF54-253239B0AE43}"/>
          </ac:picMkLst>
        </pc:picChg>
        <pc:picChg chg="add">
          <ac:chgData name="Shawn Shao" userId="453d2a0c-6247-4e9c-a934-cabd9d10664f" providerId="ADAL" clId="{43DCCBF9-651B-4061-9BDF-F9A740874A38}" dt="2019-08-16T23:53:36.152" v="470"/>
          <ac:picMkLst>
            <pc:docMk/>
            <pc:sldMk cId="545200853" sldId="331"/>
            <ac:picMk id="125" creationId="{08A391A0-DCCB-4A23-A9E8-F3581522A65B}"/>
          </ac:picMkLst>
        </pc:picChg>
      </pc:sldChg>
      <pc:sldChg chg="addSp delSp modSp">
        <pc:chgData name="Shawn Shao" userId="453d2a0c-6247-4e9c-a934-cabd9d10664f" providerId="ADAL" clId="{43DCCBF9-651B-4061-9BDF-F9A740874A38}" dt="2019-08-17T02:04:59.077" v="648" actId="207"/>
        <pc:sldMkLst>
          <pc:docMk/>
          <pc:sldMk cId="1402987662" sldId="335"/>
        </pc:sldMkLst>
        <pc:spChg chg="add mod">
          <ac:chgData name="Shawn Shao" userId="453d2a0c-6247-4e9c-a934-cabd9d10664f" providerId="ADAL" clId="{43DCCBF9-651B-4061-9BDF-F9A740874A38}" dt="2019-08-17T02:04:59.077" v="648" actId="207"/>
          <ac:spMkLst>
            <pc:docMk/>
            <pc:sldMk cId="1402987662" sldId="335"/>
            <ac:spMk id="66" creationId="{728A9413-DEEB-40BE-A28E-93B0718E886F}"/>
          </ac:spMkLst>
        </pc:spChg>
        <pc:spChg chg="add">
          <ac:chgData name="Shawn Shao" userId="453d2a0c-6247-4e9c-a934-cabd9d10664f" providerId="ADAL" clId="{43DCCBF9-651B-4061-9BDF-F9A740874A38}" dt="2019-08-17T02:04:51.784" v="646"/>
          <ac:spMkLst>
            <pc:docMk/>
            <pc:sldMk cId="1402987662" sldId="335"/>
            <ac:spMk id="67" creationId="{509E50C6-CCB2-4358-8FAD-1A1661A83BB9}"/>
          </ac:spMkLst>
        </pc:spChg>
        <pc:grpChg chg="del">
          <ac:chgData name="Shawn Shao" userId="453d2a0c-6247-4e9c-a934-cabd9d10664f" providerId="ADAL" clId="{43DCCBF9-651B-4061-9BDF-F9A740874A38}" dt="2019-08-17T02:04:51.579" v="645" actId="478"/>
          <ac:grpSpMkLst>
            <pc:docMk/>
            <pc:sldMk cId="1402987662" sldId="335"/>
            <ac:grpSpMk id="33" creationId="{B6F3217F-0952-41AB-BC4A-FC51236000D5}"/>
          </ac:grpSpMkLst>
        </pc:grpChg>
        <pc:grpChg chg="add">
          <ac:chgData name="Shawn Shao" userId="453d2a0c-6247-4e9c-a934-cabd9d10664f" providerId="ADAL" clId="{43DCCBF9-651B-4061-9BDF-F9A740874A38}" dt="2019-08-17T02:04:51.784" v="646"/>
          <ac:grpSpMkLst>
            <pc:docMk/>
            <pc:sldMk cId="1402987662" sldId="335"/>
            <ac:grpSpMk id="40" creationId="{A43C169F-DCF4-4DEE-8E6E-1F63016CDE03}"/>
          </ac:grpSpMkLst>
        </pc:grpChg>
        <pc:grpChg chg="del">
          <ac:chgData name="Shawn Shao" userId="453d2a0c-6247-4e9c-a934-cabd9d10664f" providerId="ADAL" clId="{43DCCBF9-651B-4061-9BDF-F9A740874A38}" dt="2019-08-17T02:04:51.579" v="645" actId="478"/>
          <ac:grpSpMkLst>
            <pc:docMk/>
            <pc:sldMk cId="1402987662" sldId="335"/>
            <ac:grpSpMk id="44" creationId="{96E17997-EB13-4F0B-8661-F37E843E7AA4}"/>
          </ac:grpSpMkLst>
        </pc:grpChg>
        <pc:grpChg chg="add">
          <ac:chgData name="Shawn Shao" userId="453d2a0c-6247-4e9c-a934-cabd9d10664f" providerId="ADAL" clId="{43DCCBF9-651B-4061-9BDF-F9A740874A38}" dt="2019-08-17T02:04:51.784" v="646"/>
          <ac:grpSpMkLst>
            <pc:docMk/>
            <pc:sldMk cId="1402987662" sldId="335"/>
            <ac:grpSpMk id="51" creationId="{9F89D889-5598-4F16-9583-218E810EE22E}"/>
          </ac:grpSpMkLst>
        </pc:grpChg>
        <pc:grpChg chg="add">
          <ac:chgData name="Shawn Shao" userId="453d2a0c-6247-4e9c-a934-cabd9d10664f" providerId="ADAL" clId="{43DCCBF9-651B-4061-9BDF-F9A740874A38}" dt="2019-08-17T02:04:51.784" v="646"/>
          <ac:grpSpMkLst>
            <pc:docMk/>
            <pc:sldMk cId="1402987662" sldId="335"/>
            <ac:grpSpMk id="56" creationId="{3B78EFF7-06F7-4C7B-B6F1-D480C3E43DFE}"/>
          </ac:grpSpMkLst>
        </pc:grpChg>
        <pc:grpChg chg="del">
          <ac:chgData name="Shawn Shao" userId="453d2a0c-6247-4e9c-a934-cabd9d10664f" providerId="ADAL" clId="{43DCCBF9-651B-4061-9BDF-F9A740874A38}" dt="2019-08-17T02:04:51.579" v="645" actId="478"/>
          <ac:grpSpMkLst>
            <pc:docMk/>
            <pc:sldMk cId="1402987662" sldId="335"/>
            <ac:grpSpMk id="57" creationId="{24F93E0A-C83F-47B5-BA27-958EA73D4268}"/>
          </ac:grpSpMkLst>
        </pc:grpChg>
      </pc:sldChg>
      <pc:sldChg chg="addSp delSp modSp">
        <pc:chgData name="Shawn Shao" userId="453d2a0c-6247-4e9c-a934-cabd9d10664f" providerId="ADAL" clId="{43DCCBF9-651B-4061-9BDF-F9A740874A38}" dt="2019-08-16T23:29:15.737" v="200" actId="20577"/>
        <pc:sldMkLst>
          <pc:docMk/>
          <pc:sldMk cId="1187323935" sldId="342"/>
        </pc:sldMkLst>
        <pc:spChg chg="del">
          <ac:chgData name="Shawn Shao" userId="453d2a0c-6247-4e9c-a934-cabd9d10664f" providerId="ADAL" clId="{43DCCBF9-651B-4061-9BDF-F9A740874A38}" dt="2019-08-16T23:27:40.073" v="10" actId="478"/>
          <ac:spMkLst>
            <pc:docMk/>
            <pc:sldMk cId="1187323935" sldId="342"/>
            <ac:spMk id="59" creationId="{49225BD3-3A16-4B49-92AE-038725785CFC}"/>
          </ac:spMkLst>
        </pc:spChg>
        <pc:spChg chg="del">
          <ac:chgData name="Shawn Shao" userId="453d2a0c-6247-4e9c-a934-cabd9d10664f" providerId="ADAL" clId="{43DCCBF9-651B-4061-9BDF-F9A740874A38}" dt="2019-08-16T23:27:43.014" v="11" actId="478"/>
          <ac:spMkLst>
            <pc:docMk/>
            <pc:sldMk cId="1187323935" sldId="342"/>
            <ac:spMk id="60" creationId="{C7A8AA94-C057-4559-AE2B-3DC53F9496F2}"/>
          </ac:spMkLst>
        </pc:spChg>
        <pc:spChg chg="mod">
          <ac:chgData name="Shawn Shao" userId="453d2a0c-6247-4e9c-a934-cabd9d10664f" providerId="ADAL" clId="{43DCCBF9-651B-4061-9BDF-F9A740874A38}" dt="2019-08-16T23:27:12.671" v="9" actId="1076"/>
          <ac:spMkLst>
            <pc:docMk/>
            <pc:sldMk cId="1187323935" sldId="342"/>
            <ac:spMk id="62" creationId="{E325F13C-1416-4A8E-BD8D-1F1CAE852745}"/>
          </ac:spMkLst>
        </pc:spChg>
        <pc:spChg chg="mod">
          <ac:chgData name="Shawn Shao" userId="453d2a0c-6247-4e9c-a934-cabd9d10664f" providerId="ADAL" clId="{43DCCBF9-651B-4061-9BDF-F9A740874A38}" dt="2019-08-16T23:27:12.671" v="9" actId="1076"/>
          <ac:spMkLst>
            <pc:docMk/>
            <pc:sldMk cId="1187323935" sldId="342"/>
            <ac:spMk id="63" creationId="{64E2EAA3-5926-4E8A-BA86-24EEC282E6C4}"/>
          </ac:spMkLst>
        </pc:spChg>
        <pc:spChg chg="mod">
          <ac:chgData name="Shawn Shao" userId="453d2a0c-6247-4e9c-a934-cabd9d10664f" providerId="ADAL" clId="{43DCCBF9-651B-4061-9BDF-F9A740874A38}" dt="2019-08-16T23:27:12.671" v="9" actId="1076"/>
          <ac:spMkLst>
            <pc:docMk/>
            <pc:sldMk cId="1187323935" sldId="342"/>
            <ac:spMk id="64" creationId="{BEDB6EAD-A6B1-42FA-91F9-40BACF2B73B3}"/>
          </ac:spMkLst>
        </pc:spChg>
        <pc:spChg chg="mod">
          <ac:chgData name="Shawn Shao" userId="453d2a0c-6247-4e9c-a934-cabd9d10664f" providerId="ADAL" clId="{43DCCBF9-651B-4061-9BDF-F9A740874A38}" dt="2019-08-16T23:27:12.671" v="9" actId="1076"/>
          <ac:spMkLst>
            <pc:docMk/>
            <pc:sldMk cId="1187323935" sldId="342"/>
            <ac:spMk id="67" creationId="{B15D1E8D-248B-4058-A261-58B2C1537F7D}"/>
          </ac:spMkLst>
        </pc:spChg>
        <pc:spChg chg="mod">
          <ac:chgData name="Shawn Shao" userId="453d2a0c-6247-4e9c-a934-cabd9d10664f" providerId="ADAL" clId="{43DCCBF9-651B-4061-9BDF-F9A740874A38}" dt="2019-08-16T23:27:12.671" v="9" actId="1076"/>
          <ac:spMkLst>
            <pc:docMk/>
            <pc:sldMk cId="1187323935" sldId="342"/>
            <ac:spMk id="68" creationId="{553A0858-C296-4F68-9CC3-1A100DA7E06F}"/>
          </ac:spMkLst>
        </pc:spChg>
        <pc:spChg chg="mod">
          <ac:chgData name="Shawn Shao" userId="453d2a0c-6247-4e9c-a934-cabd9d10664f" providerId="ADAL" clId="{43DCCBF9-651B-4061-9BDF-F9A740874A38}" dt="2019-08-16T23:27:12.671" v="9" actId="1076"/>
          <ac:spMkLst>
            <pc:docMk/>
            <pc:sldMk cId="1187323935" sldId="342"/>
            <ac:spMk id="69" creationId="{A0E0F6DC-8B68-43DE-9EF9-4B085555241C}"/>
          </ac:spMkLst>
        </pc:spChg>
        <pc:spChg chg="add mod">
          <ac:chgData name="Shawn Shao" userId="453d2a0c-6247-4e9c-a934-cabd9d10664f" providerId="ADAL" clId="{43DCCBF9-651B-4061-9BDF-F9A740874A38}" dt="2019-08-16T23:27:54.971" v="14" actId="14100"/>
          <ac:spMkLst>
            <pc:docMk/>
            <pc:sldMk cId="1187323935" sldId="342"/>
            <ac:spMk id="70" creationId="{B58CBBE7-F520-4BFC-9C36-A4FAA8D52208}"/>
          </ac:spMkLst>
        </pc:spChg>
        <pc:spChg chg="add mod">
          <ac:chgData name="Shawn Shao" userId="453d2a0c-6247-4e9c-a934-cabd9d10664f" providerId="ADAL" clId="{43DCCBF9-651B-4061-9BDF-F9A740874A38}" dt="2019-08-16T23:27:48.145" v="13" actId="1076"/>
          <ac:spMkLst>
            <pc:docMk/>
            <pc:sldMk cId="1187323935" sldId="342"/>
            <ac:spMk id="71" creationId="{4925D7B1-0161-4F2F-94BB-2952657C5A38}"/>
          </ac:spMkLst>
        </pc:spChg>
        <pc:spChg chg="add mod">
          <ac:chgData name="Shawn Shao" userId="453d2a0c-6247-4e9c-a934-cabd9d10664f" providerId="ADAL" clId="{43DCCBF9-651B-4061-9BDF-F9A740874A38}" dt="2019-08-16T23:27:48.145" v="13" actId="1076"/>
          <ac:spMkLst>
            <pc:docMk/>
            <pc:sldMk cId="1187323935" sldId="342"/>
            <ac:spMk id="72" creationId="{1998B59B-B839-45E1-900F-E733100914BB}"/>
          </ac:spMkLst>
        </pc:spChg>
        <pc:spChg chg="add mod">
          <ac:chgData name="Shawn Shao" userId="453d2a0c-6247-4e9c-a934-cabd9d10664f" providerId="ADAL" clId="{43DCCBF9-651B-4061-9BDF-F9A740874A38}" dt="2019-08-16T23:27:48.145" v="13" actId="1076"/>
          <ac:spMkLst>
            <pc:docMk/>
            <pc:sldMk cId="1187323935" sldId="342"/>
            <ac:spMk id="73" creationId="{9BECC53D-E363-4B09-95D7-CAC76B97F42B}"/>
          </ac:spMkLst>
        </pc:spChg>
        <pc:spChg chg="add mod">
          <ac:chgData name="Shawn Shao" userId="453d2a0c-6247-4e9c-a934-cabd9d10664f" providerId="ADAL" clId="{43DCCBF9-651B-4061-9BDF-F9A740874A38}" dt="2019-08-16T23:27:48.145" v="13" actId="1076"/>
          <ac:spMkLst>
            <pc:docMk/>
            <pc:sldMk cId="1187323935" sldId="342"/>
            <ac:spMk id="74" creationId="{537BFF45-687B-4B05-8AE9-09FDA014D9FD}"/>
          </ac:spMkLst>
        </pc:spChg>
        <pc:spChg chg="add mod">
          <ac:chgData name="Shawn Shao" userId="453d2a0c-6247-4e9c-a934-cabd9d10664f" providerId="ADAL" clId="{43DCCBF9-651B-4061-9BDF-F9A740874A38}" dt="2019-08-16T23:27:48.145" v="13" actId="1076"/>
          <ac:spMkLst>
            <pc:docMk/>
            <pc:sldMk cId="1187323935" sldId="342"/>
            <ac:spMk id="75" creationId="{05B6FB1C-B1F1-46E5-B5D9-1FF04CFB8401}"/>
          </ac:spMkLst>
        </pc:spChg>
        <pc:spChg chg="add mod">
          <ac:chgData name="Shawn Shao" userId="453d2a0c-6247-4e9c-a934-cabd9d10664f" providerId="ADAL" clId="{43DCCBF9-651B-4061-9BDF-F9A740874A38}" dt="2019-08-16T23:29:15.737" v="200" actId="20577"/>
          <ac:spMkLst>
            <pc:docMk/>
            <pc:sldMk cId="1187323935" sldId="342"/>
            <ac:spMk id="76" creationId="{21C89962-DE7D-4936-9143-260672BB97FD}"/>
          </ac:spMkLst>
        </pc:spChg>
        <pc:grpChg chg="del">
          <ac:chgData name="Shawn Shao" userId="453d2a0c-6247-4e9c-a934-cabd9d10664f" providerId="ADAL" clId="{43DCCBF9-651B-4061-9BDF-F9A740874A38}" dt="2019-08-16T23:27:40.073" v="10" actId="478"/>
          <ac:grpSpMkLst>
            <pc:docMk/>
            <pc:sldMk cId="1187323935" sldId="342"/>
            <ac:grpSpMk id="58" creationId="{A5CAA4AF-0402-428A-B9F6-61408649C324}"/>
          </ac:grpSpMkLst>
        </pc:grpChg>
      </pc:sldChg>
      <pc:sldChg chg="del">
        <pc:chgData name="Shawn Shao" userId="453d2a0c-6247-4e9c-a934-cabd9d10664f" providerId="ADAL" clId="{43DCCBF9-651B-4061-9BDF-F9A740874A38}" dt="2019-08-16T23:26:01.078" v="2" actId="2696"/>
        <pc:sldMkLst>
          <pc:docMk/>
          <pc:sldMk cId="67996098" sldId="345"/>
        </pc:sldMkLst>
      </pc:sldChg>
      <pc:sldChg chg="del">
        <pc:chgData name="Shawn Shao" userId="453d2a0c-6247-4e9c-a934-cabd9d10664f" providerId="ADAL" clId="{43DCCBF9-651B-4061-9BDF-F9A740874A38}" dt="2019-08-16T23:26:00.962" v="0" actId="2696"/>
        <pc:sldMkLst>
          <pc:docMk/>
          <pc:sldMk cId="2557351988" sldId="346"/>
        </pc:sldMkLst>
      </pc:sldChg>
      <pc:sldChg chg="del">
        <pc:chgData name="Shawn Shao" userId="453d2a0c-6247-4e9c-a934-cabd9d10664f" providerId="ADAL" clId="{43DCCBF9-651B-4061-9BDF-F9A740874A38}" dt="2019-08-16T23:26:01.109" v="3" actId="2696"/>
        <pc:sldMkLst>
          <pc:docMk/>
          <pc:sldMk cId="2314904398" sldId="347"/>
        </pc:sldMkLst>
      </pc:sldChg>
      <pc:sldChg chg="addSp delSp modSp">
        <pc:chgData name="Shawn Shao" userId="453d2a0c-6247-4e9c-a934-cabd9d10664f" providerId="ADAL" clId="{43DCCBF9-651B-4061-9BDF-F9A740874A38}" dt="2019-08-16T23:53:01.971" v="451"/>
        <pc:sldMkLst>
          <pc:docMk/>
          <pc:sldMk cId="2107566951" sldId="349"/>
        </pc:sldMkLst>
        <pc:spChg chg="del">
          <ac:chgData name="Shawn Shao" userId="453d2a0c-6247-4e9c-a934-cabd9d10664f" providerId="ADAL" clId="{43DCCBF9-651B-4061-9BDF-F9A740874A38}" dt="2019-08-16T23:50:31.625" v="407" actId="478"/>
          <ac:spMkLst>
            <pc:docMk/>
            <pc:sldMk cId="2107566951" sldId="349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0:31.625" v="407" actId="478"/>
          <ac:spMkLst>
            <pc:docMk/>
            <pc:sldMk cId="2107566951" sldId="349"/>
            <ac:spMk id="44" creationId="{336F726D-84E8-40F9-ADB6-266FB2FA1F71}"/>
          </ac:spMkLst>
        </pc:spChg>
        <pc:spChg chg="add">
          <ac:chgData name="Shawn Shao" userId="453d2a0c-6247-4e9c-a934-cabd9d10664f" providerId="ADAL" clId="{43DCCBF9-651B-4061-9BDF-F9A740874A38}" dt="2019-08-16T23:53:01.971" v="451"/>
          <ac:spMkLst>
            <pc:docMk/>
            <pc:sldMk cId="2107566951" sldId="349"/>
            <ac:spMk id="94" creationId="{ACBA893D-837D-446B-9321-D038857A67A4}"/>
          </ac:spMkLst>
        </pc:spChg>
        <pc:spChg chg="add">
          <ac:chgData name="Shawn Shao" userId="453d2a0c-6247-4e9c-a934-cabd9d10664f" providerId="ADAL" clId="{43DCCBF9-651B-4061-9BDF-F9A740874A38}" dt="2019-08-16T23:53:01.971" v="451"/>
          <ac:spMkLst>
            <pc:docMk/>
            <pc:sldMk cId="2107566951" sldId="349"/>
            <ac:spMk id="98" creationId="{77DC56D1-99A6-4711-AE24-03E757F1A872}"/>
          </ac:spMkLst>
        </pc:spChg>
        <pc:spChg chg="add">
          <ac:chgData name="Shawn Shao" userId="453d2a0c-6247-4e9c-a934-cabd9d10664f" providerId="ADAL" clId="{43DCCBF9-651B-4061-9BDF-F9A740874A38}" dt="2019-08-16T23:53:01.971" v="451"/>
          <ac:spMkLst>
            <pc:docMk/>
            <pc:sldMk cId="2107566951" sldId="349"/>
            <ac:spMk id="100" creationId="{D290305D-D922-4441-94F6-20930EB63785}"/>
          </ac:spMkLst>
        </pc:spChg>
        <pc:spChg chg="add">
          <ac:chgData name="Shawn Shao" userId="453d2a0c-6247-4e9c-a934-cabd9d10664f" providerId="ADAL" clId="{43DCCBF9-651B-4061-9BDF-F9A740874A38}" dt="2019-08-16T23:53:01.971" v="451"/>
          <ac:spMkLst>
            <pc:docMk/>
            <pc:sldMk cId="2107566951" sldId="349"/>
            <ac:spMk id="110" creationId="{4ECB6CE3-1840-465D-826F-C783281D9E5E}"/>
          </ac:spMkLst>
        </pc:spChg>
        <pc:spChg chg="mod">
          <ac:chgData name="Shawn Shao" userId="453d2a0c-6247-4e9c-a934-cabd9d10664f" providerId="ADAL" clId="{43DCCBF9-651B-4061-9BDF-F9A740874A38}" dt="2019-08-16T23:31:15.790" v="217" actId="313"/>
          <ac:spMkLst>
            <pc:docMk/>
            <pc:sldMk cId="2107566951" sldId="349"/>
            <ac:spMk id="113" creationId="{0ACD566E-18BA-4911-9993-D29195E7C52D}"/>
          </ac:spMkLst>
        </pc:spChg>
        <pc:spChg chg="mod">
          <ac:chgData name="Shawn Shao" userId="453d2a0c-6247-4e9c-a934-cabd9d10664f" providerId="ADAL" clId="{43DCCBF9-651B-4061-9BDF-F9A740874A38}" dt="2019-08-16T23:31:16.910" v="218" actId="313"/>
          <ac:spMkLst>
            <pc:docMk/>
            <pc:sldMk cId="2107566951" sldId="349"/>
            <ac:spMk id="116" creationId="{C0CC293C-FE2A-430E-9DCC-90A688FC88A8}"/>
          </ac:spMkLst>
        </pc:spChg>
        <pc:spChg chg="mod">
          <ac:chgData name="Shawn Shao" userId="453d2a0c-6247-4e9c-a934-cabd9d10664f" providerId="ADAL" clId="{43DCCBF9-651B-4061-9BDF-F9A740874A38}" dt="2019-08-16T23:31:17.876" v="219" actId="313"/>
          <ac:spMkLst>
            <pc:docMk/>
            <pc:sldMk cId="2107566951" sldId="349"/>
            <ac:spMk id="119" creationId="{97E72B12-B4CD-4550-9811-877E5D675A1C}"/>
          </ac:spMkLst>
        </pc:spChg>
        <pc:spChg chg="del">
          <ac:chgData name="Shawn Shao" userId="453d2a0c-6247-4e9c-a934-cabd9d10664f" providerId="ADAL" clId="{43DCCBF9-651B-4061-9BDF-F9A740874A38}" dt="2019-08-16T23:47:50.869" v="383" actId="478"/>
          <ac:spMkLst>
            <pc:docMk/>
            <pc:sldMk cId="2107566951" sldId="349"/>
            <ac:spMk id="122" creationId="{EF08FE54-0BAA-4EFB-837F-63EBA2918E3D}"/>
          </ac:spMkLst>
        </pc:spChg>
        <pc:graphicFrameChg chg="add">
          <ac:chgData name="Shawn Shao" userId="453d2a0c-6247-4e9c-a934-cabd9d10664f" providerId="ADAL" clId="{43DCCBF9-651B-4061-9BDF-F9A740874A38}" dt="2019-08-16T23:53:01.971" v="451"/>
          <ac:graphicFrameMkLst>
            <pc:docMk/>
            <pc:sldMk cId="2107566951" sldId="349"/>
            <ac:graphicFrameMk id="97" creationId="{D15CD163-1E0A-48CC-A993-50031D1E17A0}"/>
          </ac:graphicFrameMkLst>
        </pc:graphicFrameChg>
        <pc:picChg chg="del">
          <ac:chgData name="Shawn Shao" userId="453d2a0c-6247-4e9c-a934-cabd9d10664f" providerId="ADAL" clId="{43DCCBF9-651B-4061-9BDF-F9A740874A38}" dt="2019-08-16T23:50:31.625" v="407" actId="478"/>
          <ac:picMkLst>
            <pc:docMk/>
            <pc:sldMk cId="2107566951" sldId="349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0:31.625" v="407" actId="478"/>
          <ac:picMkLst>
            <pc:docMk/>
            <pc:sldMk cId="2107566951" sldId="349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3:01.971" v="451"/>
          <ac:picMkLst>
            <pc:docMk/>
            <pc:sldMk cId="2107566951" sldId="349"/>
            <ac:picMk id="95" creationId="{39B2B8DA-F7A3-4FB3-B9D8-62FDF7F6F876}"/>
          </ac:picMkLst>
        </pc:picChg>
        <pc:picChg chg="add">
          <ac:chgData name="Shawn Shao" userId="453d2a0c-6247-4e9c-a934-cabd9d10664f" providerId="ADAL" clId="{43DCCBF9-651B-4061-9BDF-F9A740874A38}" dt="2019-08-16T23:53:01.971" v="451"/>
          <ac:picMkLst>
            <pc:docMk/>
            <pc:sldMk cId="2107566951" sldId="349"/>
            <ac:picMk id="96" creationId="{1DE88FF9-436E-4257-9745-CDD7684CC75B}"/>
          </ac:picMkLst>
        </pc:picChg>
      </pc:sldChg>
      <pc:sldChg chg="addSp delSp modSp">
        <pc:chgData name="Shawn Shao" userId="453d2a0c-6247-4e9c-a934-cabd9d10664f" providerId="ADAL" clId="{43DCCBF9-651B-4061-9BDF-F9A740874A38}" dt="2019-08-16T23:53:10.075" v="454"/>
        <pc:sldMkLst>
          <pc:docMk/>
          <pc:sldMk cId="784821769" sldId="350"/>
        </pc:sldMkLst>
        <pc:spChg chg="del">
          <ac:chgData name="Shawn Shao" userId="453d2a0c-6247-4e9c-a934-cabd9d10664f" providerId="ADAL" clId="{43DCCBF9-651B-4061-9BDF-F9A740874A38}" dt="2019-08-16T23:50:57.261" v="411" actId="478"/>
          <ac:spMkLst>
            <pc:docMk/>
            <pc:sldMk cId="784821769" sldId="350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0:57.261" v="411" actId="478"/>
          <ac:spMkLst>
            <pc:docMk/>
            <pc:sldMk cId="784821769" sldId="350"/>
            <ac:spMk id="44" creationId="{336F726D-84E8-40F9-ADB6-266FB2FA1F71}"/>
          </ac:spMkLst>
        </pc:spChg>
        <pc:spChg chg="add">
          <ac:chgData name="Shawn Shao" userId="453d2a0c-6247-4e9c-a934-cabd9d10664f" providerId="ADAL" clId="{43DCCBF9-651B-4061-9BDF-F9A740874A38}" dt="2019-08-16T23:53:10.075" v="454"/>
          <ac:spMkLst>
            <pc:docMk/>
            <pc:sldMk cId="784821769" sldId="350"/>
            <ac:spMk id="100" creationId="{D20C564B-E695-4BCB-8EB1-388A42CA7E43}"/>
          </ac:spMkLst>
        </pc:spChg>
        <pc:spChg chg="add">
          <ac:chgData name="Shawn Shao" userId="453d2a0c-6247-4e9c-a934-cabd9d10664f" providerId="ADAL" clId="{43DCCBF9-651B-4061-9BDF-F9A740874A38}" dt="2019-08-16T23:53:10.075" v="454"/>
          <ac:spMkLst>
            <pc:docMk/>
            <pc:sldMk cId="784821769" sldId="350"/>
            <ac:spMk id="109" creationId="{C9D26AB3-4F3E-49B7-AAFC-C68B4CB21DE1}"/>
          </ac:spMkLst>
        </pc:spChg>
        <pc:spChg chg="add">
          <ac:chgData name="Shawn Shao" userId="453d2a0c-6247-4e9c-a934-cabd9d10664f" providerId="ADAL" clId="{43DCCBF9-651B-4061-9BDF-F9A740874A38}" dt="2019-08-16T23:53:10.075" v="454"/>
          <ac:spMkLst>
            <pc:docMk/>
            <pc:sldMk cId="784821769" sldId="350"/>
            <ac:spMk id="110" creationId="{01359F59-FFFA-49E9-9587-706E6BEE9AF5}"/>
          </ac:spMkLst>
        </pc:spChg>
        <pc:spChg chg="mod">
          <ac:chgData name="Shawn Shao" userId="453d2a0c-6247-4e9c-a934-cabd9d10664f" providerId="ADAL" clId="{43DCCBF9-651B-4061-9BDF-F9A740874A38}" dt="2019-08-16T23:31:24.638" v="232" actId="313"/>
          <ac:spMkLst>
            <pc:docMk/>
            <pc:sldMk cId="784821769" sldId="350"/>
            <ac:spMk id="121" creationId="{C42A3A4A-4E5A-4BA3-BCDF-29718C8D0178}"/>
          </ac:spMkLst>
        </pc:spChg>
        <pc:spChg chg="mod">
          <ac:chgData name="Shawn Shao" userId="453d2a0c-6247-4e9c-a934-cabd9d10664f" providerId="ADAL" clId="{43DCCBF9-651B-4061-9BDF-F9A740874A38}" dt="2019-08-16T23:31:24.820" v="233" actId="313"/>
          <ac:spMkLst>
            <pc:docMk/>
            <pc:sldMk cId="784821769" sldId="350"/>
            <ac:spMk id="124" creationId="{7D88058F-F120-4A2A-95F0-FCD1189A8D98}"/>
          </ac:spMkLst>
        </pc:spChg>
        <pc:spChg chg="add">
          <ac:chgData name="Shawn Shao" userId="453d2a0c-6247-4e9c-a934-cabd9d10664f" providerId="ADAL" clId="{43DCCBF9-651B-4061-9BDF-F9A740874A38}" dt="2019-08-16T23:53:10.075" v="454"/>
          <ac:spMkLst>
            <pc:docMk/>
            <pc:sldMk cId="784821769" sldId="350"/>
            <ac:spMk id="127" creationId="{084FB55A-A9A1-4C44-AA55-5FAD425B3CD5}"/>
          </ac:spMkLst>
        </pc:spChg>
        <pc:spChg chg="mod">
          <ac:chgData name="Shawn Shao" userId="453d2a0c-6247-4e9c-a934-cabd9d10664f" providerId="ADAL" clId="{43DCCBF9-651B-4061-9BDF-F9A740874A38}" dt="2019-08-16T23:31:25.070" v="234" actId="313"/>
          <ac:spMkLst>
            <pc:docMk/>
            <pc:sldMk cId="784821769" sldId="350"/>
            <ac:spMk id="131" creationId="{4009591C-7FE0-4EA3-A8D8-541BCE7D71CF}"/>
          </ac:spMkLst>
        </pc:spChg>
        <pc:spChg chg="del">
          <ac:chgData name="Shawn Shao" userId="453d2a0c-6247-4e9c-a934-cabd9d10664f" providerId="ADAL" clId="{43DCCBF9-651B-4061-9BDF-F9A740874A38}" dt="2019-08-16T23:48:19.789" v="389" actId="478"/>
          <ac:spMkLst>
            <pc:docMk/>
            <pc:sldMk cId="784821769" sldId="350"/>
            <ac:spMk id="150" creationId="{4FD9CA48-3211-4829-9412-979A2E3F9A22}"/>
          </ac:spMkLst>
        </pc:spChg>
        <pc:graphicFrameChg chg="add">
          <ac:chgData name="Shawn Shao" userId="453d2a0c-6247-4e9c-a934-cabd9d10664f" providerId="ADAL" clId="{43DCCBF9-651B-4061-9BDF-F9A740874A38}" dt="2019-08-16T23:53:10.075" v="454"/>
          <ac:graphicFrameMkLst>
            <pc:docMk/>
            <pc:sldMk cId="784821769" sldId="350"/>
            <ac:graphicFrameMk id="108" creationId="{85A0C092-B860-4157-8B21-F7D352270DEF}"/>
          </ac:graphicFrameMkLst>
        </pc:graphicFrameChg>
        <pc:picChg chg="del">
          <ac:chgData name="Shawn Shao" userId="453d2a0c-6247-4e9c-a934-cabd9d10664f" providerId="ADAL" clId="{43DCCBF9-651B-4061-9BDF-F9A740874A38}" dt="2019-08-16T23:50:57.261" v="411" actId="478"/>
          <ac:picMkLst>
            <pc:docMk/>
            <pc:sldMk cId="784821769" sldId="350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0:57.261" v="411" actId="478"/>
          <ac:picMkLst>
            <pc:docMk/>
            <pc:sldMk cId="784821769" sldId="350"/>
            <ac:picMk id="43" creationId="{DB381C0F-CC79-4181-B3E6-CE01523AE058}"/>
          </ac:picMkLst>
        </pc:picChg>
        <pc:picChg chg="add">
          <ac:chgData name="Shawn Shao" userId="453d2a0c-6247-4e9c-a934-cabd9d10664f" providerId="ADAL" clId="{43DCCBF9-651B-4061-9BDF-F9A740874A38}" dt="2019-08-16T23:53:10.075" v="454"/>
          <ac:picMkLst>
            <pc:docMk/>
            <pc:sldMk cId="784821769" sldId="350"/>
            <ac:picMk id="101" creationId="{CEDF1352-31D5-4BD5-B3BA-BB872B46C705}"/>
          </ac:picMkLst>
        </pc:picChg>
        <pc:picChg chg="add">
          <ac:chgData name="Shawn Shao" userId="453d2a0c-6247-4e9c-a934-cabd9d10664f" providerId="ADAL" clId="{43DCCBF9-651B-4061-9BDF-F9A740874A38}" dt="2019-08-16T23:53:10.075" v="454"/>
          <ac:picMkLst>
            <pc:docMk/>
            <pc:sldMk cId="784821769" sldId="350"/>
            <ac:picMk id="107" creationId="{D4CABA89-E3A3-470C-A7D0-79A866284F28}"/>
          </ac:picMkLst>
        </pc:picChg>
      </pc:sldChg>
      <pc:sldChg chg="addSp delSp modSp">
        <pc:chgData name="Shawn Shao" userId="453d2a0c-6247-4e9c-a934-cabd9d10664f" providerId="ADAL" clId="{43DCCBF9-651B-4061-9BDF-F9A740874A38}" dt="2019-08-16T23:56:58.630" v="557" actId="1038"/>
        <pc:sldMkLst>
          <pc:docMk/>
          <pc:sldMk cId="50891765" sldId="351"/>
        </pc:sldMkLst>
        <pc:spChg chg="del">
          <ac:chgData name="Shawn Shao" userId="453d2a0c-6247-4e9c-a934-cabd9d10664f" providerId="ADAL" clId="{43DCCBF9-651B-4061-9BDF-F9A740874A38}" dt="2019-08-16T23:51:08.843" v="412" actId="478"/>
          <ac:spMkLst>
            <pc:docMk/>
            <pc:sldMk cId="50891765" sldId="351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1:08.843" v="412" actId="478"/>
          <ac:spMkLst>
            <pc:docMk/>
            <pc:sldMk cId="50891765" sldId="351"/>
            <ac:spMk id="44" creationId="{336F726D-84E8-40F9-ADB6-266FB2FA1F71}"/>
          </ac:spMkLst>
        </pc:spChg>
        <pc:spChg chg="mod">
          <ac:chgData name="Shawn Shao" userId="453d2a0c-6247-4e9c-a934-cabd9d10664f" providerId="ADAL" clId="{43DCCBF9-651B-4061-9BDF-F9A740874A38}" dt="2019-08-16T23:56:58.630" v="557" actId="1038"/>
          <ac:spMkLst>
            <pc:docMk/>
            <pc:sldMk cId="50891765" sldId="351"/>
            <ac:spMk id="97" creationId="{0CBBA1A6-CD1D-4B7B-B41E-AEF712BDC760}"/>
          </ac:spMkLst>
        </pc:spChg>
        <pc:spChg chg="mod">
          <ac:chgData name="Shawn Shao" userId="453d2a0c-6247-4e9c-a934-cabd9d10664f" providerId="ADAL" clId="{43DCCBF9-651B-4061-9BDF-F9A740874A38}" dt="2019-08-16T23:31:25.972" v="235" actId="313"/>
          <ac:spMkLst>
            <pc:docMk/>
            <pc:sldMk cId="50891765" sldId="351"/>
            <ac:spMk id="121" creationId="{C42A3A4A-4E5A-4BA3-BCDF-29718C8D0178}"/>
          </ac:spMkLst>
        </pc:spChg>
        <pc:spChg chg="mod">
          <ac:chgData name="Shawn Shao" userId="453d2a0c-6247-4e9c-a934-cabd9d10664f" providerId="ADAL" clId="{43DCCBF9-651B-4061-9BDF-F9A740874A38}" dt="2019-08-16T23:31:26.158" v="236" actId="313"/>
          <ac:spMkLst>
            <pc:docMk/>
            <pc:sldMk cId="50891765" sldId="351"/>
            <ac:spMk id="124" creationId="{7D88058F-F120-4A2A-95F0-FCD1189A8D98}"/>
          </ac:spMkLst>
        </pc:spChg>
        <pc:spChg chg="mod">
          <ac:chgData name="Shawn Shao" userId="453d2a0c-6247-4e9c-a934-cabd9d10664f" providerId="ADAL" clId="{43DCCBF9-651B-4061-9BDF-F9A740874A38}" dt="2019-08-16T23:31:26.342" v="237" actId="313"/>
          <ac:spMkLst>
            <pc:docMk/>
            <pc:sldMk cId="50891765" sldId="351"/>
            <ac:spMk id="131" creationId="{4009591C-7FE0-4EA3-A8D8-541BCE7D71CF}"/>
          </ac:spMkLst>
        </pc:spChg>
        <pc:spChg chg="del">
          <ac:chgData name="Shawn Shao" userId="453d2a0c-6247-4e9c-a934-cabd9d10664f" providerId="ADAL" clId="{43DCCBF9-651B-4061-9BDF-F9A740874A38}" dt="2019-08-16T23:48:36.348" v="391" actId="478"/>
          <ac:spMkLst>
            <pc:docMk/>
            <pc:sldMk cId="50891765" sldId="351"/>
            <ac:spMk id="150" creationId="{4FD9CA48-3211-4829-9412-979A2E3F9A22}"/>
          </ac:spMkLst>
        </pc:spChg>
        <pc:spChg chg="add ord">
          <ac:chgData name="Shawn Shao" userId="453d2a0c-6247-4e9c-a934-cabd9d10664f" providerId="ADAL" clId="{43DCCBF9-651B-4061-9BDF-F9A740874A38}" dt="2019-08-16T23:53:25.258" v="461"/>
          <ac:spMkLst>
            <pc:docMk/>
            <pc:sldMk cId="50891765" sldId="351"/>
            <ac:spMk id="157" creationId="{F4B63F4A-ADA9-49CF-ACD3-65A3253A69C9}"/>
          </ac:spMkLst>
        </pc:spChg>
        <pc:spChg chg="add ord">
          <ac:chgData name="Shawn Shao" userId="453d2a0c-6247-4e9c-a934-cabd9d10664f" providerId="ADAL" clId="{43DCCBF9-651B-4061-9BDF-F9A740874A38}" dt="2019-08-16T23:53:25.258" v="461"/>
          <ac:spMkLst>
            <pc:docMk/>
            <pc:sldMk cId="50891765" sldId="351"/>
            <ac:spMk id="161" creationId="{05BBFE93-FE0A-4C19-8D05-01B2A9B3DF0A}"/>
          </ac:spMkLst>
        </pc:spChg>
        <pc:spChg chg="add ord">
          <ac:chgData name="Shawn Shao" userId="453d2a0c-6247-4e9c-a934-cabd9d10664f" providerId="ADAL" clId="{43DCCBF9-651B-4061-9BDF-F9A740874A38}" dt="2019-08-16T23:53:25.258" v="461"/>
          <ac:spMkLst>
            <pc:docMk/>
            <pc:sldMk cId="50891765" sldId="351"/>
            <ac:spMk id="162" creationId="{E77B476C-CE57-406F-B033-3725E24DFF15}"/>
          </ac:spMkLst>
        </pc:spChg>
        <pc:spChg chg="add ord">
          <ac:chgData name="Shawn Shao" userId="453d2a0c-6247-4e9c-a934-cabd9d10664f" providerId="ADAL" clId="{43DCCBF9-651B-4061-9BDF-F9A740874A38}" dt="2019-08-16T23:53:25.258" v="461"/>
          <ac:spMkLst>
            <pc:docMk/>
            <pc:sldMk cId="50891765" sldId="351"/>
            <ac:spMk id="163" creationId="{DCCB1E80-C0F6-4B9D-BEDF-78BCEA544B27}"/>
          </ac:spMkLst>
        </pc:spChg>
        <pc:graphicFrameChg chg="add ord">
          <ac:chgData name="Shawn Shao" userId="453d2a0c-6247-4e9c-a934-cabd9d10664f" providerId="ADAL" clId="{43DCCBF9-651B-4061-9BDF-F9A740874A38}" dt="2019-08-16T23:53:25.258" v="461"/>
          <ac:graphicFrameMkLst>
            <pc:docMk/>
            <pc:sldMk cId="50891765" sldId="351"/>
            <ac:graphicFrameMk id="160" creationId="{3DC841C2-8CF7-47BA-BD70-C55E1DC456F1}"/>
          </ac:graphicFrameMkLst>
        </pc:graphicFrameChg>
        <pc:picChg chg="del">
          <ac:chgData name="Shawn Shao" userId="453d2a0c-6247-4e9c-a934-cabd9d10664f" providerId="ADAL" clId="{43DCCBF9-651B-4061-9BDF-F9A740874A38}" dt="2019-08-16T23:51:08.843" v="412" actId="478"/>
          <ac:picMkLst>
            <pc:docMk/>
            <pc:sldMk cId="50891765" sldId="351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1:08.843" v="412" actId="478"/>
          <ac:picMkLst>
            <pc:docMk/>
            <pc:sldMk cId="50891765" sldId="351"/>
            <ac:picMk id="43" creationId="{DB381C0F-CC79-4181-B3E6-CE01523AE058}"/>
          </ac:picMkLst>
        </pc:picChg>
        <pc:picChg chg="add ord">
          <ac:chgData name="Shawn Shao" userId="453d2a0c-6247-4e9c-a934-cabd9d10664f" providerId="ADAL" clId="{43DCCBF9-651B-4061-9BDF-F9A740874A38}" dt="2019-08-16T23:53:25.258" v="461"/>
          <ac:picMkLst>
            <pc:docMk/>
            <pc:sldMk cId="50891765" sldId="351"/>
            <ac:picMk id="158" creationId="{2844C19C-1EEA-4C12-B59F-EE66CA252C78}"/>
          </ac:picMkLst>
        </pc:picChg>
        <pc:picChg chg="add ord">
          <ac:chgData name="Shawn Shao" userId="453d2a0c-6247-4e9c-a934-cabd9d10664f" providerId="ADAL" clId="{43DCCBF9-651B-4061-9BDF-F9A740874A38}" dt="2019-08-16T23:53:25.258" v="461"/>
          <ac:picMkLst>
            <pc:docMk/>
            <pc:sldMk cId="50891765" sldId="351"/>
            <ac:picMk id="159" creationId="{06AEBAFF-7179-4EDC-B0F7-BE8F43BA826D}"/>
          </ac:picMkLst>
        </pc:picChg>
      </pc:sldChg>
      <pc:sldChg chg="addSp delSp modSp">
        <pc:chgData name="Shawn Shao" userId="453d2a0c-6247-4e9c-a934-cabd9d10664f" providerId="ADAL" clId="{43DCCBF9-651B-4061-9BDF-F9A740874A38}" dt="2019-08-16T23:53:33.268" v="469"/>
        <pc:sldMkLst>
          <pc:docMk/>
          <pc:sldMk cId="1978542349" sldId="352"/>
        </pc:sldMkLst>
        <pc:spChg chg="del">
          <ac:chgData name="Shawn Shao" userId="453d2a0c-6247-4e9c-a934-cabd9d10664f" providerId="ADAL" clId="{43DCCBF9-651B-4061-9BDF-F9A740874A38}" dt="2019-08-16T23:51:22.208" v="413" actId="478"/>
          <ac:spMkLst>
            <pc:docMk/>
            <pc:sldMk cId="1978542349" sldId="352"/>
            <ac:spMk id="19" creationId="{E686D646-B06A-4212-B79B-753EDF1FBD4D}"/>
          </ac:spMkLst>
        </pc:spChg>
        <pc:spChg chg="del">
          <ac:chgData name="Shawn Shao" userId="453d2a0c-6247-4e9c-a934-cabd9d10664f" providerId="ADAL" clId="{43DCCBF9-651B-4061-9BDF-F9A740874A38}" dt="2019-08-16T23:51:22.208" v="413" actId="478"/>
          <ac:spMkLst>
            <pc:docMk/>
            <pc:sldMk cId="1978542349" sldId="352"/>
            <ac:spMk id="44" creationId="{336F726D-84E8-40F9-ADB6-266FB2FA1F71}"/>
          </ac:spMkLst>
        </pc:spChg>
        <pc:spChg chg="mod">
          <ac:chgData name="Shawn Shao" userId="453d2a0c-6247-4e9c-a934-cabd9d10664f" providerId="ADAL" clId="{43DCCBF9-651B-4061-9BDF-F9A740874A38}" dt="2019-08-16T23:48:41.342" v="392" actId="1076"/>
          <ac:spMkLst>
            <pc:docMk/>
            <pc:sldMk cId="1978542349" sldId="352"/>
            <ac:spMk id="96" creationId="{BCBA5A78-6009-4749-A97E-FBCD7DCF5C09}"/>
          </ac:spMkLst>
        </pc:spChg>
        <pc:spChg chg="mod">
          <ac:chgData name="Shawn Shao" userId="453d2a0c-6247-4e9c-a934-cabd9d10664f" providerId="ADAL" clId="{43DCCBF9-651B-4061-9BDF-F9A740874A38}" dt="2019-08-16T23:31:27.109" v="238" actId="313"/>
          <ac:spMkLst>
            <pc:docMk/>
            <pc:sldMk cId="1978542349" sldId="352"/>
            <ac:spMk id="121" creationId="{C42A3A4A-4E5A-4BA3-BCDF-29718C8D0178}"/>
          </ac:spMkLst>
        </pc:spChg>
        <pc:spChg chg="mod">
          <ac:chgData name="Shawn Shao" userId="453d2a0c-6247-4e9c-a934-cabd9d10664f" providerId="ADAL" clId="{43DCCBF9-651B-4061-9BDF-F9A740874A38}" dt="2019-08-16T23:31:27.301" v="239" actId="313"/>
          <ac:spMkLst>
            <pc:docMk/>
            <pc:sldMk cId="1978542349" sldId="352"/>
            <ac:spMk id="124" creationId="{7D88058F-F120-4A2A-95F0-FCD1189A8D98}"/>
          </ac:spMkLst>
        </pc:spChg>
        <pc:spChg chg="mod">
          <ac:chgData name="Shawn Shao" userId="453d2a0c-6247-4e9c-a934-cabd9d10664f" providerId="ADAL" clId="{43DCCBF9-651B-4061-9BDF-F9A740874A38}" dt="2019-08-16T23:31:27.460" v="240" actId="313"/>
          <ac:spMkLst>
            <pc:docMk/>
            <pc:sldMk cId="1978542349" sldId="352"/>
            <ac:spMk id="131" creationId="{4009591C-7FE0-4EA3-A8D8-541BCE7D71CF}"/>
          </ac:spMkLst>
        </pc:spChg>
        <pc:spChg chg="del">
          <ac:chgData name="Shawn Shao" userId="453d2a0c-6247-4e9c-a934-cabd9d10664f" providerId="ADAL" clId="{43DCCBF9-651B-4061-9BDF-F9A740874A38}" dt="2019-08-16T23:48:43.226" v="393" actId="478"/>
          <ac:spMkLst>
            <pc:docMk/>
            <pc:sldMk cId="1978542349" sldId="352"/>
            <ac:spMk id="150" creationId="{4FD9CA48-3211-4829-9412-979A2E3F9A22}"/>
          </ac:spMkLst>
        </pc:spChg>
        <pc:spChg chg="add ord">
          <ac:chgData name="Shawn Shao" userId="453d2a0c-6247-4e9c-a934-cabd9d10664f" providerId="ADAL" clId="{43DCCBF9-651B-4061-9BDF-F9A740874A38}" dt="2019-08-16T23:53:33.268" v="469"/>
          <ac:spMkLst>
            <pc:docMk/>
            <pc:sldMk cId="1978542349" sldId="352"/>
            <ac:spMk id="159" creationId="{D78A54DF-9B14-46AF-972A-E75E313F794B}"/>
          </ac:spMkLst>
        </pc:spChg>
        <pc:spChg chg="add ord">
          <ac:chgData name="Shawn Shao" userId="453d2a0c-6247-4e9c-a934-cabd9d10664f" providerId="ADAL" clId="{43DCCBF9-651B-4061-9BDF-F9A740874A38}" dt="2019-08-16T23:53:33.268" v="469"/>
          <ac:spMkLst>
            <pc:docMk/>
            <pc:sldMk cId="1978542349" sldId="352"/>
            <ac:spMk id="163" creationId="{C07C2980-52DA-4832-B6E8-C43A58EF2861}"/>
          </ac:spMkLst>
        </pc:spChg>
        <pc:spChg chg="add ord">
          <ac:chgData name="Shawn Shao" userId="453d2a0c-6247-4e9c-a934-cabd9d10664f" providerId="ADAL" clId="{43DCCBF9-651B-4061-9BDF-F9A740874A38}" dt="2019-08-16T23:53:33.268" v="469"/>
          <ac:spMkLst>
            <pc:docMk/>
            <pc:sldMk cId="1978542349" sldId="352"/>
            <ac:spMk id="168" creationId="{85F8DA6E-1B03-4DB2-887E-C0BB2DEC7DF9}"/>
          </ac:spMkLst>
        </pc:spChg>
        <pc:spChg chg="add ord">
          <ac:chgData name="Shawn Shao" userId="453d2a0c-6247-4e9c-a934-cabd9d10664f" providerId="ADAL" clId="{43DCCBF9-651B-4061-9BDF-F9A740874A38}" dt="2019-08-16T23:53:33.268" v="469"/>
          <ac:spMkLst>
            <pc:docMk/>
            <pc:sldMk cId="1978542349" sldId="352"/>
            <ac:spMk id="169" creationId="{1409D828-26DC-42D5-B40F-7D7EBE12F8FA}"/>
          </ac:spMkLst>
        </pc:spChg>
        <pc:graphicFrameChg chg="add ord">
          <ac:chgData name="Shawn Shao" userId="453d2a0c-6247-4e9c-a934-cabd9d10664f" providerId="ADAL" clId="{43DCCBF9-651B-4061-9BDF-F9A740874A38}" dt="2019-08-16T23:53:33.268" v="469"/>
          <ac:graphicFrameMkLst>
            <pc:docMk/>
            <pc:sldMk cId="1978542349" sldId="352"/>
            <ac:graphicFrameMk id="162" creationId="{50347D8C-F9C7-4EE3-B517-234BBB9049C0}"/>
          </ac:graphicFrameMkLst>
        </pc:graphicFrameChg>
        <pc:picChg chg="del">
          <ac:chgData name="Shawn Shao" userId="453d2a0c-6247-4e9c-a934-cabd9d10664f" providerId="ADAL" clId="{43DCCBF9-651B-4061-9BDF-F9A740874A38}" dt="2019-08-16T23:51:22.208" v="413" actId="478"/>
          <ac:picMkLst>
            <pc:docMk/>
            <pc:sldMk cId="1978542349" sldId="352"/>
            <ac:picMk id="23" creationId="{9507020A-1811-4735-A2F3-4B68E215375A}"/>
          </ac:picMkLst>
        </pc:picChg>
        <pc:picChg chg="del">
          <ac:chgData name="Shawn Shao" userId="453d2a0c-6247-4e9c-a934-cabd9d10664f" providerId="ADAL" clId="{43DCCBF9-651B-4061-9BDF-F9A740874A38}" dt="2019-08-16T23:51:22.208" v="413" actId="478"/>
          <ac:picMkLst>
            <pc:docMk/>
            <pc:sldMk cId="1978542349" sldId="352"/>
            <ac:picMk id="43" creationId="{DB381C0F-CC79-4181-B3E6-CE01523AE058}"/>
          </ac:picMkLst>
        </pc:picChg>
        <pc:picChg chg="add ord">
          <ac:chgData name="Shawn Shao" userId="453d2a0c-6247-4e9c-a934-cabd9d10664f" providerId="ADAL" clId="{43DCCBF9-651B-4061-9BDF-F9A740874A38}" dt="2019-08-16T23:53:33.268" v="469"/>
          <ac:picMkLst>
            <pc:docMk/>
            <pc:sldMk cId="1978542349" sldId="352"/>
            <ac:picMk id="160" creationId="{18382563-F519-4462-9939-C23CF97D4FCE}"/>
          </ac:picMkLst>
        </pc:picChg>
        <pc:picChg chg="add ord">
          <ac:chgData name="Shawn Shao" userId="453d2a0c-6247-4e9c-a934-cabd9d10664f" providerId="ADAL" clId="{43DCCBF9-651B-4061-9BDF-F9A740874A38}" dt="2019-08-16T23:53:33.268" v="469"/>
          <ac:picMkLst>
            <pc:docMk/>
            <pc:sldMk cId="1978542349" sldId="352"/>
            <ac:picMk id="161" creationId="{08714A02-3005-4EC9-823A-8405AC75B78B}"/>
          </ac:picMkLst>
        </pc:picChg>
      </pc:sldChg>
      <pc:sldChg chg="del">
        <pc:chgData name="Shawn Shao" userId="453d2a0c-6247-4e9c-a934-cabd9d10664f" providerId="ADAL" clId="{43DCCBF9-651B-4061-9BDF-F9A740874A38}" dt="2019-08-16T23:26:33.588" v="5" actId="2696"/>
        <pc:sldMkLst>
          <pc:docMk/>
          <pc:sldMk cId="4073568933" sldId="356"/>
        </pc:sldMkLst>
      </pc:sldChg>
      <pc:sldChg chg="del">
        <pc:chgData name="Shawn Shao" userId="453d2a0c-6247-4e9c-a934-cabd9d10664f" providerId="ADAL" clId="{43DCCBF9-651B-4061-9BDF-F9A740874A38}" dt="2019-08-16T23:26:33.570" v="4" actId="2696"/>
        <pc:sldMkLst>
          <pc:docMk/>
          <pc:sldMk cId="3217390335" sldId="357"/>
        </pc:sldMkLst>
      </pc:sldChg>
      <pc:sldChg chg="addSp delSp modSp">
        <pc:chgData name="Shawn Shao" userId="453d2a0c-6247-4e9c-a934-cabd9d10664f" providerId="ADAL" clId="{43DCCBF9-651B-4061-9BDF-F9A740874A38}" dt="2019-08-17T02:06:28.745" v="671"/>
        <pc:sldMkLst>
          <pc:docMk/>
          <pc:sldMk cId="3327066962" sldId="358"/>
        </pc:sldMkLst>
        <pc:spChg chg="mod">
          <ac:chgData name="Shawn Shao" userId="453d2a0c-6247-4e9c-a934-cabd9d10664f" providerId="ADAL" clId="{43DCCBF9-651B-4061-9BDF-F9A740874A38}" dt="2019-08-17T02:03:25.367" v="628" actId="1076"/>
          <ac:spMkLst>
            <pc:docMk/>
            <pc:sldMk cId="3327066962" sldId="358"/>
            <ac:spMk id="16" creationId="{3D37D4F1-61E7-4F75-9548-E44FACF94E5A}"/>
          </ac:spMkLst>
        </pc:spChg>
        <pc:spChg chg="add del">
          <ac:chgData name="Shawn Shao" userId="453d2a0c-6247-4e9c-a934-cabd9d10664f" providerId="ADAL" clId="{43DCCBF9-651B-4061-9BDF-F9A740874A38}" dt="2019-08-17T02:02:33.213" v="570"/>
          <ac:spMkLst>
            <pc:docMk/>
            <pc:sldMk cId="3327066962" sldId="358"/>
            <ac:spMk id="51" creationId="{1AC7C300-8258-4F8B-87EE-8DBCC57A4904}"/>
          </ac:spMkLst>
        </pc:spChg>
        <pc:spChg chg="add del">
          <ac:chgData name="Shawn Shao" userId="453d2a0c-6247-4e9c-a934-cabd9d10664f" providerId="ADAL" clId="{43DCCBF9-651B-4061-9BDF-F9A740874A38}" dt="2019-08-17T02:02:33.213" v="570"/>
          <ac:spMkLst>
            <pc:docMk/>
            <pc:sldMk cId="3327066962" sldId="358"/>
            <ac:spMk id="54" creationId="{0D10D78C-2370-4E97-9796-C31EF32BAAEF}"/>
          </ac:spMkLst>
        </pc:spChg>
        <pc:spChg chg="add del mod">
          <ac:chgData name="Shawn Shao" userId="453d2a0c-6247-4e9c-a934-cabd9d10664f" providerId="ADAL" clId="{43DCCBF9-651B-4061-9BDF-F9A740874A38}" dt="2019-08-17T02:03:17.433" v="626" actId="478"/>
          <ac:spMkLst>
            <pc:docMk/>
            <pc:sldMk cId="3327066962" sldId="358"/>
            <ac:spMk id="64" creationId="{89EE1134-E040-47C0-BCBF-DE5E3ABFAA90}"/>
          </ac:spMkLst>
        </pc:spChg>
        <pc:spChg chg="add del mod">
          <ac:chgData name="Shawn Shao" userId="453d2a0c-6247-4e9c-a934-cabd9d10664f" providerId="ADAL" clId="{43DCCBF9-651B-4061-9BDF-F9A740874A38}" dt="2019-08-17T02:03:17.433" v="626" actId="478"/>
          <ac:spMkLst>
            <pc:docMk/>
            <pc:sldMk cId="3327066962" sldId="358"/>
            <ac:spMk id="78" creationId="{7431D5A1-7618-4056-80D0-0EE85478FE7A}"/>
          </ac:spMkLst>
        </pc:spChg>
        <pc:spChg chg="mod topLvl">
          <ac:chgData name="Shawn Shao" userId="453d2a0c-6247-4e9c-a934-cabd9d10664f" providerId="ADAL" clId="{43DCCBF9-651B-4061-9BDF-F9A740874A38}" dt="2019-08-17T02:04:22.112" v="639" actId="1076"/>
          <ac:spMkLst>
            <pc:docMk/>
            <pc:sldMk cId="3327066962" sldId="358"/>
            <ac:spMk id="80" creationId="{A9823ECE-929B-410C-ACB4-E24BAB581A5C}"/>
          </ac:spMkLst>
        </pc:spChg>
        <pc:spChg chg="add del mod topLvl">
          <ac:chgData name="Shawn Shao" userId="453d2a0c-6247-4e9c-a934-cabd9d10664f" providerId="ADAL" clId="{43DCCBF9-651B-4061-9BDF-F9A740874A38}" dt="2019-08-17T02:04:14.863" v="637" actId="478"/>
          <ac:spMkLst>
            <pc:docMk/>
            <pc:sldMk cId="3327066962" sldId="358"/>
            <ac:spMk id="81" creationId="{E42F11AC-8AA2-497B-9950-D334A1FAA546}"/>
          </ac:spMkLst>
        </pc:spChg>
        <pc:spChg chg="mod topLvl">
          <ac:chgData name="Shawn Shao" userId="453d2a0c-6247-4e9c-a934-cabd9d10664f" providerId="ADAL" clId="{43DCCBF9-651B-4061-9BDF-F9A740874A38}" dt="2019-08-17T02:04:22.112" v="639" actId="1076"/>
          <ac:spMkLst>
            <pc:docMk/>
            <pc:sldMk cId="3327066962" sldId="358"/>
            <ac:spMk id="83" creationId="{4F4BA91B-E7E6-40D9-BA9A-C4D566A83624}"/>
          </ac:spMkLst>
        </pc:spChg>
        <pc:spChg chg="del topLvl">
          <ac:chgData name="Shawn Shao" userId="453d2a0c-6247-4e9c-a934-cabd9d10664f" providerId="ADAL" clId="{43DCCBF9-651B-4061-9BDF-F9A740874A38}" dt="2019-08-17T02:04:16.678" v="638" actId="478"/>
          <ac:spMkLst>
            <pc:docMk/>
            <pc:sldMk cId="3327066962" sldId="358"/>
            <ac:spMk id="92" creationId="{02371080-6F38-4B14-A99A-3EE450C60975}"/>
          </ac:spMkLst>
        </pc:spChg>
        <pc:grpChg chg="add del">
          <ac:chgData name="Shawn Shao" userId="453d2a0c-6247-4e9c-a934-cabd9d10664f" providerId="ADAL" clId="{43DCCBF9-651B-4061-9BDF-F9A740874A38}" dt="2019-08-17T02:02:33.213" v="570"/>
          <ac:grpSpMkLst>
            <pc:docMk/>
            <pc:sldMk cId="3327066962" sldId="358"/>
            <ac:grpSpMk id="55" creationId="{B946866C-0692-47B4-B049-769BD2BFA7AF}"/>
          </ac:grpSpMkLst>
        </pc:grpChg>
        <pc:grpChg chg="mod">
          <ac:chgData name="Shawn Shao" userId="453d2a0c-6247-4e9c-a934-cabd9d10664f" providerId="ADAL" clId="{43DCCBF9-651B-4061-9BDF-F9A740874A38}" dt="2019-08-17T02:03:46.869" v="632" actId="1076"/>
          <ac:grpSpMkLst>
            <pc:docMk/>
            <pc:sldMk cId="3327066962" sldId="358"/>
            <ac:grpSpMk id="57" creationId="{24F93E0A-C83F-47B5-BA27-958EA73D4268}"/>
          </ac:grpSpMkLst>
        </pc:grpChg>
        <pc:grpChg chg="add del">
          <ac:chgData name="Shawn Shao" userId="453d2a0c-6247-4e9c-a934-cabd9d10664f" providerId="ADAL" clId="{43DCCBF9-651B-4061-9BDF-F9A740874A38}" dt="2019-08-17T02:02:33.213" v="570"/>
          <ac:grpSpMkLst>
            <pc:docMk/>
            <pc:sldMk cId="3327066962" sldId="358"/>
            <ac:grpSpMk id="61" creationId="{6C2CD1AD-BC43-4097-9E3A-E9C494E977F3}"/>
          </ac:grpSpMkLst>
        </pc:grpChg>
        <pc:grpChg chg="add del mod">
          <ac:chgData name="Shawn Shao" userId="453d2a0c-6247-4e9c-a934-cabd9d10664f" providerId="ADAL" clId="{43DCCBF9-651B-4061-9BDF-F9A740874A38}" dt="2019-08-17T02:04:14.863" v="637" actId="478"/>
          <ac:grpSpMkLst>
            <pc:docMk/>
            <pc:sldMk cId="3327066962" sldId="358"/>
            <ac:grpSpMk id="79" creationId="{079E3798-CF27-47FB-BC46-9B4501409810}"/>
          </ac:grpSpMkLst>
        </pc:grpChg>
        <pc:grpChg chg="add del mod">
          <ac:chgData name="Shawn Shao" userId="453d2a0c-6247-4e9c-a934-cabd9d10664f" providerId="ADAL" clId="{43DCCBF9-651B-4061-9BDF-F9A740874A38}" dt="2019-08-17T02:04:16.678" v="638" actId="478"/>
          <ac:grpSpMkLst>
            <pc:docMk/>
            <pc:sldMk cId="3327066962" sldId="358"/>
            <ac:grpSpMk id="82" creationId="{35FFB5BC-D908-4470-A6E2-4789080AE633}"/>
          </ac:grpSpMkLst>
        </pc:grpChg>
        <pc:graphicFrameChg chg="mod modGraphic">
          <ac:chgData name="Shawn Shao" userId="453d2a0c-6247-4e9c-a934-cabd9d10664f" providerId="ADAL" clId="{43DCCBF9-651B-4061-9BDF-F9A740874A38}" dt="2019-08-17T02:06:28.745" v="671"/>
          <ac:graphicFrameMkLst>
            <pc:docMk/>
            <pc:sldMk cId="3327066962" sldId="358"/>
            <ac:graphicFrameMk id="5" creationId="{D8C3A813-17A7-4EBD-BA8C-2801915360B4}"/>
          </ac:graphicFrameMkLst>
        </pc:graphicFrameChg>
        <pc:picChg chg="add del">
          <ac:chgData name="Shawn Shao" userId="453d2a0c-6247-4e9c-a934-cabd9d10664f" providerId="ADAL" clId="{43DCCBF9-651B-4061-9BDF-F9A740874A38}" dt="2019-08-17T02:02:33.213" v="570"/>
          <ac:picMkLst>
            <pc:docMk/>
            <pc:sldMk cId="3327066962" sldId="358"/>
            <ac:picMk id="53" creationId="{88261865-65AD-4CEA-912C-5A3809128246}"/>
          </ac:picMkLst>
        </pc:picChg>
        <pc:picChg chg="add del mod">
          <ac:chgData name="Shawn Shao" userId="453d2a0c-6247-4e9c-a934-cabd9d10664f" providerId="ADAL" clId="{43DCCBF9-651B-4061-9BDF-F9A740874A38}" dt="2019-08-17T02:03:17.433" v="626" actId="478"/>
          <ac:picMkLst>
            <pc:docMk/>
            <pc:sldMk cId="3327066962" sldId="358"/>
            <ac:picMk id="66" creationId="{2D7CBA08-AD21-499F-A012-6DB0E418D5FB}"/>
          </ac:picMkLst>
        </pc:picChg>
      </pc:sldChg>
      <pc:sldChg chg="addSp delSp modSp">
        <pc:chgData name="Shawn Shao" userId="453d2a0c-6247-4e9c-a934-cabd9d10664f" providerId="ADAL" clId="{43DCCBF9-651B-4061-9BDF-F9A740874A38}" dt="2019-08-17T02:07:18.741" v="676"/>
        <pc:sldMkLst>
          <pc:docMk/>
          <pc:sldMk cId="3137132634" sldId="359"/>
        </pc:sldMkLst>
        <pc:spChg chg="add del">
          <ac:chgData name="Shawn Shao" userId="453d2a0c-6247-4e9c-a934-cabd9d10664f" providerId="ADAL" clId="{43DCCBF9-651B-4061-9BDF-F9A740874A38}" dt="2019-08-17T02:04:36.022" v="642"/>
          <ac:spMkLst>
            <pc:docMk/>
            <pc:sldMk cId="3137132634" sldId="359"/>
            <ac:spMk id="64" creationId="{616527FA-FB18-497D-878B-64A915E4E3BB}"/>
          </ac:spMkLst>
        </pc:spChg>
        <pc:spChg chg="add del">
          <ac:chgData name="Shawn Shao" userId="453d2a0c-6247-4e9c-a934-cabd9d10664f" providerId="ADAL" clId="{43DCCBF9-651B-4061-9BDF-F9A740874A38}" dt="2019-08-17T02:04:36.022" v="642"/>
          <ac:spMkLst>
            <pc:docMk/>
            <pc:sldMk cId="3137132634" sldId="359"/>
            <ac:spMk id="66" creationId="{5C7700B9-F8F8-4661-9ED3-61F859D07B34}"/>
          </ac:spMkLst>
        </pc:spChg>
        <pc:spChg chg="add mod">
          <ac:chgData name="Shawn Shao" userId="453d2a0c-6247-4e9c-a934-cabd9d10664f" providerId="ADAL" clId="{43DCCBF9-651B-4061-9BDF-F9A740874A38}" dt="2019-08-17T02:05:19.070" v="652" actId="207"/>
          <ac:spMkLst>
            <pc:docMk/>
            <pc:sldMk cId="3137132634" sldId="359"/>
            <ac:spMk id="95" creationId="{7D8BB2B8-FD3D-499D-B961-28EDEBD7C2B5}"/>
          </ac:spMkLst>
        </pc:spChg>
        <pc:spChg chg="add mod">
          <ac:chgData name="Shawn Shao" userId="453d2a0c-6247-4e9c-a934-cabd9d10664f" providerId="ADAL" clId="{43DCCBF9-651B-4061-9BDF-F9A740874A38}" dt="2019-08-17T02:05:13.449" v="650" actId="108"/>
          <ac:spMkLst>
            <pc:docMk/>
            <pc:sldMk cId="3137132634" sldId="359"/>
            <ac:spMk id="96" creationId="{6296B390-C176-4D69-A522-837FD3579ECD}"/>
          </ac:spMkLst>
        </pc:spChg>
        <pc:grpChg chg="del">
          <ac:chgData name="Shawn Shao" userId="453d2a0c-6247-4e9c-a934-cabd9d10664f" providerId="ADAL" clId="{43DCCBF9-651B-4061-9BDF-F9A740874A38}" dt="2019-08-17T02:04:38.391" v="643" actId="478"/>
          <ac:grpSpMkLst>
            <pc:docMk/>
            <pc:sldMk cId="3137132634" sldId="359"/>
            <ac:grpSpMk id="33" creationId="{B6F3217F-0952-41AB-BC4A-FC51236000D5}"/>
          </ac:grpSpMkLst>
        </pc:grpChg>
        <pc:grpChg chg="del">
          <ac:chgData name="Shawn Shao" userId="453d2a0c-6247-4e9c-a934-cabd9d10664f" providerId="ADAL" clId="{43DCCBF9-651B-4061-9BDF-F9A740874A38}" dt="2019-08-17T02:04:34.217" v="640" actId="478"/>
          <ac:grpSpMkLst>
            <pc:docMk/>
            <pc:sldMk cId="3137132634" sldId="359"/>
            <ac:grpSpMk id="44" creationId="{96E17997-EB13-4F0B-8661-F37E843E7AA4}"/>
          </ac:grpSpMkLst>
        </pc:grpChg>
        <pc:grpChg chg="add del">
          <ac:chgData name="Shawn Shao" userId="453d2a0c-6247-4e9c-a934-cabd9d10664f" providerId="ADAL" clId="{43DCCBF9-651B-4061-9BDF-F9A740874A38}" dt="2019-08-17T02:04:36.022" v="642"/>
          <ac:grpSpMkLst>
            <pc:docMk/>
            <pc:sldMk cId="3137132634" sldId="359"/>
            <ac:grpSpMk id="51" creationId="{EDAB75A0-6DEF-48D0-BF17-960B9881C26F}"/>
          </ac:grpSpMkLst>
        </pc:grpChg>
        <pc:grpChg chg="add del">
          <ac:chgData name="Shawn Shao" userId="453d2a0c-6247-4e9c-a934-cabd9d10664f" providerId="ADAL" clId="{43DCCBF9-651B-4061-9BDF-F9A740874A38}" dt="2019-08-17T02:04:36.022" v="642"/>
          <ac:grpSpMkLst>
            <pc:docMk/>
            <pc:sldMk cId="3137132634" sldId="359"/>
            <ac:grpSpMk id="55" creationId="{922398E4-7E12-4B36-A0A5-7EFD6BEF5F62}"/>
          </ac:grpSpMkLst>
        </pc:grpChg>
        <pc:grpChg chg="del">
          <ac:chgData name="Shawn Shao" userId="453d2a0c-6247-4e9c-a934-cabd9d10664f" providerId="ADAL" clId="{43DCCBF9-651B-4061-9BDF-F9A740874A38}" dt="2019-08-17T02:04:34.217" v="640" actId="478"/>
          <ac:grpSpMkLst>
            <pc:docMk/>
            <pc:sldMk cId="3137132634" sldId="359"/>
            <ac:grpSpMk id="57" creationId="{24F93E0A-C83F-47B5-BA27-958EA73D4268}"/>
          </ac:grpSpMkLst>
        </pc:grpChg>
        <pc:grpChg chg="add del">
          <ac:chgData name="Shawn Shao" userId="453d2a0c-6247-4e9c-a934-cabd9d10664f" providerId="ADAL" clId="{43DCCBF9-651B-4061-9BDF-F9A740874A38}" dt="2019-08-17T02:04:36.022" v="642"/>
          <ac:grpSpMkLst>
            <pc:docMk/>
            <pc:sldMk cId="3137132634" sldId="359"/>
            <ac:grpSpMk id="61" creationId="{19636B40-95F2-4813-9ED4-EAB36D31C9B3}"/>
          </ac:grpSpMkLst>
        </pc:grpChg>
        <pc:grpChg chg="add">
          <ac:chgData name="Shawn Shao" userId="453d2a0c-6247-4e9c-a934-cabd9d10664f" providerId="ADAL" clId="{43DCCBF9-651B-4061-9BDF-F9A740874A38}" dt="2019-08-17T02:04:38.635" v="644"/>
          <ac:grpSpMkLst>
            <pc:docMk/>
            <pc:sldMk cId="3137132634" sldId="359"/>
            <ac:grpSpMk id="78" creationId="{D7E985A9-029C-43EB-862F-160FD754F488}"/>
          </ac:grpSpMkLst>
        </pc:grpChg>
        <pc:grpChg chg="add">
          <ac:chgData name="Shawn Shao" userId="453d2a0c-6247-4e9c-a934-cabd9d10664f" providerId="ADAL" clId="{43DCCBF9-651B-4061-9BDF-F9A740874A38}" dt="2019-08-17T02:04:38.635" v="644"/>
          <ac:grpSpMkLst>
            <pc:docMk/>
            <pc:sldMk cId="3137132634" sldId="359"/>
            <ac:grpSpMk id="81" creationId="{56E2EFEC-09EA-4DBC-9731-1E56573EEDED}"/>
          </ac:grpSpMkLst>
        </pc:grpChg>
        <pc:grpChg chg="add">
          <ac:chgData name="Shawn Shao" userId="453d2a0c-6247-4e9c-a934-cabd9d10664f" providerId="ADAL" clId="{43DCCBF9-651B-4061-9BDF-F9A740874A38}" dt="2019-08-17T02:04:38.635" v="644"/>
          <ac:grpSpMkLst>
            <pc:docMk/>
            <pc:sldMk cId="3137132634" sldId="359"/>
            <ac:grpSpMk id="92" creationId="{C2402D6D-C356-4825-9E2F-E37E7F475DE3}"/>
          </ac:grpSpMkLst>
        </pc:grpChg>
        <pc:graphicFrameChg chg="mod modGraphic">
          <ac:chgData name="Shawn Shao" userId="453d2a0c-6247-4e9c-a934-cabd9d10664f" providerId="ADAL" clId="{43DCCBF9-651B-4061-9BDF-F9A740874A38}" dt="2019-08-17T02:07:18.741" v="676"/>
          <ac:graphicFrameMkLst>
            <pc:docMk/>
            <pc:sldMk cId="3137132634" sldId="359"/>
            <ac:graphicFrameMk id="5" creationId="{D8C3A813-17A7-4EBD-BA8C-2801915360B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Modeste Opt – TP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Modeste Opt – TN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Modeste Opt –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Opt</a:t>
                    </a:r>
                    <a:r>
                      <a:rPr lang="en-US" dirty="0"/>
                      <a:t> – TP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Modeste</a:t>
                    </a:r>
                    <a:r>
                      <a:rPr lang="en-US" baseline="0"/>
                      <a:t> Exp - TP</a:t>
                    </a:r>
                    <a:endParaRPr lang="en-US" dirty="0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0.14275605132691746"/>
          <c:w val="0.87152233778264343"/>
          <c:h val="0.646259842519685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DE-49BD-88AC-D307412DC0E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DE-49BD-88AC-D307412DC0E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DE-49BD-88AC-D307412DC0E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ADE-49BD-88AC-D307412DC0E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DE-49BD-88AC-D307412DC0E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DE-49BD-88AC-D307412DC0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ADE-49BD-88AC-D307412DC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F56B9-9BA4-469A-86AD-F89FCD52A1B1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423EB-AEF8-4D6C-A4D4-3F31332B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50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782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9762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6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930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tool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9418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5781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0398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– table view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842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– chart view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211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Budget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5236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028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Contact admin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448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166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0459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Eco-service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565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Intelligent BMP selection on BMP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176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User can also start from overview page and manual apply BMP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348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38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8268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1 in chart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830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Warning if user is going to change Intelligent recommended BMPs.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575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2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493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Confirm message 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3648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Manually selection or reviewing intelligent selection of BMP type 3 in table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4749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646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220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Farmer project management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209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Farm 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8193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8730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868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169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Manual BMP selection type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8118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Overview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05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285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6482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Manager project management page – view existing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93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Manager add new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4713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94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Watershed result display</a:t>
            </a:r>
          </a:p>
          <a:p>
            <a:r>
              <a:rPr lang="en-CA" dirty="0"/>
              <a:t>System supports different level display, LSD or Parcel, municipality, or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597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6B54-DD6E-4972-87E9-3D98B453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C744-E2E6-45AE-BC96-42BDA184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D3-3AA0-4F98-829E-CADF7582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D807-1A0D-4124-AF65-16F69D28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5364-D5A2-407A-9D97-E118B9E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5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DA36-9C90-48E7-B9E8-0C3EB6C1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A1E1-4713-4332-8CD2-382CD1BD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88B3F-1B07-43CB-9B13-5D9F5715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02C9-783D-4076-AEAE-2293429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4387-A702-4734-8E19-D4EE2AAF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2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2B2FA-4979-4988-9AEB-66CEB0EF1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A600F-56BC-4AB4-ABEC-D68D97D4F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CC6C-A73F-42AD-86BF-FF666308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429EB-FD4C-4C3F-ACEC-4A4C5B26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00D4-351D-48EC-BC4F-8D38D02B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24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8D99-E585-42D4-A83F-92856B5D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C63-7395-49F2-BFCE-359D55C5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57D0-4A56-40D4-90DB-6ED0B8D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9E1E-2B7A-4DE0-8314-247DB650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737-E318-4BE5-8578-2FD797FC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34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1E3-330D-476C-AACD-00BB7156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FDC7-DE60-432F-95E0-5A66467E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CC5F-9A16-4A26-B3B6-8A898017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3805-99EC-47CE-BE2B-48594AB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0CD1-291B-4F1D-BDF4-8593A878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99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9E8C-879F-4E55-816B-F8516DB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120D-065E-4F87-A86A-B14E5799D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57FA-1BCD-4AC5-8F95-A56F6E14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502A-9241-4051-A1F4-8A6A51AC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1A7B-1A9E-4D93-99A9-59D9D81F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5B4C8-2E32-4B4C-9DBB-230FBEA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7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A2B-B458-42A0-9C2A-8006AD3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0C42-696D-4AF2-8257-5B4705E0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CC43-491D-4A0B-82BA-D352AAD6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DC8FC-5349-4B45-A846-3BF8F5120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A48BC-9CE7-43F7-9D97-04B5F956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4C9C6-2BBB-4DE8-B1B2-2224C1F1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C2232-6FAE-4DBD-AFC2-722AE34C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37915-55AA-47C2-B91F-7B1CA46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6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02F7-BA97-4551-A9DF-0D9E8FA3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F9BE-BB53-44FD-8240-49AEBB67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92DF-0D6F-4668-93EA-B7AFCC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418E8-DA5A-4F87-813E-95A13C96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A0EA9-4B8A-411D-A73E-DFDD4494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BB687-5173-4F43-80C4-0F744D19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DCE2-A48B-4D24-84F3-816EDDD7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34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078-C3A7-492B-B129-E14AD8ED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A7D4-547A-4F39-BAC2-658B2B7C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8F5AF-50A0-4E90-980B-20F8A9AF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00EA-C423-425A-BE8E-9A200A04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1720-726A-4D39-8400-8E273D35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9B0DB-79A2-46D5-8BCD-03D81A2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8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A935-34EB-4099-AB55-BE7F96B0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52D01-87D2-45C8-A3CE-60BD65A2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FF99-6675-40DD-A31D-919F53B0C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C9283-6474-44A3-8BDF-039AE65E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CBBE3-900C-453A-B701-233C3C2B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9276-BD88-4EEB-8334-CE19226D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24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5DE1-7563-4A5B-BF33-94643CF6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59F60-6D35-43F2-A881-A7278860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7C3C-6B2A-4D63-ACF3-FAAC35C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2DC6-33C3-49C6-BC3A-BFC57204B7E6}" type="datetimeFigureOut">
              <a:rPr lang="en-CA" smtClean="0"/>
              <a:t>2019-08-16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AC829-FD09-4F7B-8E08-36EDD1FD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9358-C409-491D-B185-3A8866FEA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5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6.svg"/><Relationship Id="rId12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10" Type="http://schemas.openxmlformats.org/officeDocument/2006/relationships/image" Target="../media/image17.sv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5.png"/><Relationship Id="rId5" Type="http://schemas.openxmlformats.org/officeDocument/2006/relationships/image" Target="../media/image22.png"/><Relationship Id="rId10" Type="http://schemas.openxmlformats.org/officeDocument/2006/relationships/image" Target="../media/image4.svg"/><Relationship Id="rId4" Type="http://schemas.openxmlformats.org/officeDocument/2006/relationships/image" Target="../media/image21.sv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5.png"/><Relationship Id="rId5" Type="http://schemas.openxmlformats.org/officeDocument/2006/relationships/image" Target="../media/image22.png"/><Relationship Id="rId10" Type="http://schemas.openxmlformats.org/officeDocument/2006/relationships/image" Target="../media/image4.svg"/><Relationship Id="rId4" Type="http://schemas.openxmlformats.org/officeDocument/2006/relationships/image" Target="../media/image21.sv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1.xml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6.sv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png"/><Relationship Id="rId1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2.xml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6.sv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5.png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9.svg"/><Relationship Id="rId5" Type="http://schemas.openxmlformats.org/officeDocument/2006/relationships/image" Target="../media/image22.png"/><Relationship Id="rId1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21.svg"/><Relationship Id="rId9" Type="http://schemas.openxmlformats.org/officeDocument/2006/relationships/image" Target="../media/image27.svg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9.svg"/><Relationship Id="rId5" Type="http://schemas.openxmlformats.org/officeDocument/2006/relationships/image" Target="../media/image22.png"/><Relationship Id="rId1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21.svg"/><Relationship Id="rId9" Type="http://schemas.openxmlformats.org/officeDocument/2006/relationships/image" Target="../media/image27.svg"/><Relationship Id="rId1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9.svg"/><Relationship Id="rId5" Type="http://schemas.openxmlformats.org/officeDocument/2006/relationships/image" Target="../media/image22.png"/><Relationship Id="rId1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21.svg"/><Relationship Id="rId9" Type="http://schemas.openxmlformats.org/officeDocument/2006/relationships/image" Target="../media/image27.svg"/><Relationship Id="rId1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9.svg"/><Relationship Id="rId5" Type="http://schemas.openxmlformats.org/officeDocument/2006/relationships/image" Target="../media/image22.png"/><Relationship Id="rId1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21.svg"/><Relationship Id="rId9" Type="http://schemas.openxmlformats.org/officeDocument/2006/relationships/image" Target="../media/image27.svg"/><Relationship Id="rId1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9.svg"/><Relationship Id="rId5" Type="http://schemas.openxmlformats.org/officeDocument/2006/relationships/image" Target="../media/image22.png"/><Relationship Id="rId1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21.svg"/><Relationship Id="rId9" Type="http://schemas.openxmlformats.org/officeDocument/2006/relationships/image" Target="../media/image27.svg"/><Relationship Id="rId1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23.sv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27.svg"/><Relationship Id="rId10" Type="http://schemas.openxmlformats.org/officeDocument/2006/relationships/image" Target="../media/image21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5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.svg"/><Relationship Id="rId5" Type="http://schemas.openxmlformats.org/officeDocument/2006/relationships/image" Target="../media/image27.svg"/><Relationship Id="rId15" Type="http://schemas.openxmlformats.org/officeDocument/2006/relationships/image" Target="../media/image21.sv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5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.svg"/><Relationship Id="rId5" Type="http://schemas.openxmlformats.org/officeDocument/2006/relationships/image" Target="../media/image27.svg"/><Relationship Id="rId15" Type="http://schemas.openxmlformats.org/officeDocument/2006/relationships/image" Target="../media/image21.sv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5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.svg"/><Relationship Id="rId5" Type="http://schemas.openxmlformats.org/officeDocument/2006/relationships/image" Target="../media/image27.svg"/><Relationship Id="rId15" Type="http://schemas.openxmlformats.org/officeDocument/2006/relationships/image" Target="../media/image21.sv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.png"/><Relationship Id="rId18" Type="http://schemas.openxmlformats.org/officeDocument/2006/relationships/image" Target="../media/image6.sv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30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9.svg"/><Relationship Id="rId5" Type="http://schemas.openxmlformats.org/officeDocument/2006/relationships/image" Target="../media/image22.png"/><Relationship Id="rId1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1.svg"/><Relationship Id="rId9" Type="http://schemas.openxmlformats.org/officeDocument/2006/relationships/image" Target="../media/image27.svg"/><Relationship Id="rId14" Type="http://schemas.openxmlformats.org/officeDocument/2006/relationships/hyperlink" Target="mailto:shawn-uoguelph@email.ca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.png"/><Relationship Id="rId1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30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svg"/><Relationship Id="rId14" Type="http://schemas.openxmlformats.org/officeDocument/2006/relationships/hyperlink" Target="mailto:shawn-uoguelph@email.ca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svg"/><Relationship Id="rId18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5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.svg"/><Relationship Id="rId5" Type="http://schemas.openxmlformats.org/officeDocument/2006/relationships/image" Target="../media/image27.svg"/><Relationship Id="rId1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svg"/><Relationship Id="rId18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5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.svg"/><Relationship Id="rId5" Type="http://schemas.openxmlformats.org/officeDocument/2006/relationships/image" Target="../media/image27.svg"/><Relationship Id="rId1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1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2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27.svg"/><Relationship Id="rId15" Type="http://schemas.openxmlformats.org/officeDocument/2006/relationships/image" Target="../media/image3.png"/><Relationship Id="rId10" Type="http://schemas.openxmlformats.org/officeDocument/2006/relationships/image" Target="../media/image21.svg"/><Relationship Id="rId4" Type="http://schemas.openxmlformats.org/officeDocument/2006/relationships/image" Target="../media/image26.png"/><Relationship Id="rId9" Type="http://schemas.openxmlformats.org/officeDocument/2006/relationships/image" Target="../media/image20.png"/><Relationship Id="rId14" Type="http://schemas.openxmlformats.org/officeDocument/2006/relationships/hyperlink" Target="mailto:shawn-uoguelph@email.ca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1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2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27.svg"/><Relationship Id="rId15" Type="http://schemas.openxmlformats.org/officeDocument/2006/relationships/image" Target="../media/image3.png"/><Relationship Id="rId10" Type="http://schemas.openxmlformats.org/officeDocument/2006/relationships/image" Target="../media/image21.svg"/><Relationship Id="rId4" Type="http://schemas.openxmlformats.org/officeDocument/2006/relationships/image" Target="../media/image26.png"/><Relationship Id="rId9" Type="http://schemas.openxmlformats.org/officeDocument/2006/relationships/image" Target="../media/image20.png"/><Relationship Id="rId14" Type="http://schemas.openxmlformats.org/officeDocument/2006/relationships/hyperlink" Target="mailto:shawn-uoguelph@email.ca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svg"/><Relationship Id="rId18" Type="http://schemas.openxmlformats.org/officeDocument/2006/relationships/image" Target="../media/image23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5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.svg"/><Relationship Id="rId5" Type="http://schemas.openxmlformats.org/officeDocument/2006/relationships/image" Target="../media/image27.svg"/><Relationship Id="rId1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23.sv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27.svg"/><Relationship Id="rId10" Type="http://schemas.openxmlformats.org/officeDocument/2006/relationships/image" Target="../media/image21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9.svg"/><Relationship Id="rId5" Type="http://schemas.openxmlformats.org/officeDocument/2006/relationships/image" Target="../media/image22.png"/><Relationship Id="rId15" Type="http://schemas.openxmlformats.org/officeDocument/2006/relationships/image" Target="../media/image4.svg"/><Relationship Id="rId10" Type="http://schemas.openxmlformats.org/officeDocument/2006/relationships/image" Target="../media/image28.png"/><Relationship Id="rId4" Type="http://schemas.openxmlformats.org/officeDocument/2006/relationships/image" Target="../media/image21.svg"/><Relationship Id="rId9" Type="http://schemas.openxmlformats.org/officeDocument/2006/relationships/image" Target="../media/image27.svg"/><Relationship Id="rId1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mailto:shawn-uoguelph@email.ca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2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3.svg"/><Relationship Id="rId5" Type="http://schemas.openxmlformats.org/officeDocument/2006/relationships/image" Target="../media/image27.svg"/><Relationship Id="rId15" Type="http://schemas.openxmlformats.org/officeDocument/2006/relationships/image" Target="../media/image4.sv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svg"/><Relationship Id="rId1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.png"/><Relationship Id="rId1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23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27.svg"/><Relationship Id="rId15" Type="http://schemas.openxmlformats.org/officeDocument/2006/relationships/image" Target="../media/image3.png"/><Relationship Id="rId10" Type="http://schemas.openxmlformats.org/officeDocument/2006/relationships/image" Target="../media/image21.svg"/><Relationship Id="rId4" Type="http://schemas.openxmlformats.org/officeDocument/2006/relationships/image" Target="../media/image26.png"/><Relationship Id="rId9" Type="http://schemas.openxmlformats.org/officeDocument/2006/relationships/image" Target="../media/image20.png"/><Relationship Id="rId14" Type="http://schemas.openxmlformats.org/officeDocument/2006/relationships/hyperlink" Target="mailto:shawn-uoguelph@email.ca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9.svg"/><Relationship Id="rId1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28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27.svg"/><Relationship Id="rId5" Type="http://schemas.openxmlformats.org/officeDocument/2006/relationships/image" Target="../media/image3.png"/><Relationship Id="rId1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5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.svg"/><Relationship Id="rId5" Type="http://schemas.openxmlformats.org/officeDocument/2006/relationships/image" Target="../media/image27.svg"/><Relationship Id="rId15" Type="http://schemas.openxmlformats.org/officeDocument/2006/relationships/image" Target="../media/image21.sv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29.svg"/><Relationship Id="rId12" Type="http://schemas.openxmlformats.org/officeDocument/2006/relationships/image" Target="../media/image5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.svg"/><Relationship Id="rId5" Type="http://schemas.openxmlformats.org/officeDocument/2006/relationships/image" Target="../media/image27.svg"/><Relationship Id="rId15" Type="http://schemas.openxmlformats.org/officeDocument/2006/relationships/image" Target="../media/image21.svg"/><Relationship Id="rId10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5.png"/><Relationship Id="rId5" Type="http://schemas.openxmlformats.org/officeDocument/2006/relationships/image" Target="../media/image22.png"/><Relationship Id="rId10" Type="http://schemas.openxmlformats.org/officeDocument/2006/relationships/image" Target="../media/image4.svg"/><Relationship Id="rId4" Type="http://schemas.openxmlformats.org/officeDocument/2006/relationships/image" Target="../media/image21.svg"/><Relationship Id="rId9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3.xml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6.sv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15.png"/><Relationship Id="rId1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hart" Target="../charts/chart4.xml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1.png"/><Relationship Id="rId15" Type="http://schemas.openxmlformats.org/officeDocument/2006/relationships/image" Target="../media/image6.sv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15.png"/><Relationship Id="rId1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22.png"/><Relationship Id="rId15" Type="http://schemas.openxmlformats.org/officeDocument/2006/relationships/image" Target="../media/image6.svg"/><Relationship Id="rId10" Type="http://schemas.openxmlformats.org/officeDocument/2006/relationships/image" Target="../media/image2.png"/><Relationship Id="rId4" Type="http://schemas.openxmlformats.org/officeDocument/2006/relationships/image" Target="../media/image21.svg"/><Relationship Id="rId9" Type="http://schemas.openxmlformats.org/officeDocument/2006/relationships/image" Target="../media/image29.svg"/><Relationship Id="rId1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hyperlink" Target="mailto:shawn-uoguelph@email.ca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svg"/><Relationship Id="rId5" Type="http://schemas.openxmlformats.org/officeDocument/2006/relationships/image" Target="../media/image29.svg"/><Relationship Id="rId15" Type="http://schemas.openxmlformats.org/officeDocument/2006/relationships/image" Target="../media/image23.svg"/><Relationship Id="rId10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4.svg"/><Relationship Id="rId1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mailto:shawn-uoguelph@email.ca" TargetMode="External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5.png"/><Relationship Id="rId5" Type="http://schemas.openxmlformats.org/officeDocument/2006/relationships/image" Target="../media/image28.png"/><Relationship Id="rId15" Type="http://schemas.openxmlformats.org/officeDocument/2006/relationships/image" Target="../media/image22.png"/><Relationship Id="rId10" Type="http://schemas.openxmlformats.org/officeDocument/2006/relationships/image" Target="../media/image4.svg"/><Relationship Id="rId4" Type="http://schemas.openxmlformats.org/officeDocument/2006/relationships/image" Target="../media/image30.png"/><Relationship Id="rId9" Type="http://schemas.openxmlformats.org/officeDocument/2006/relationships/image" Target="../media/image3.png"/><Relationship Id="rId14" Type="http://schemas.openxmlformats.org/officeDocument/2006/relationships/image" Target="../media/image21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hyperlink" Target="mailto:shawn-uoguelph@email.ca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svg"/><Relationship Id="rId5" Type="http://schemas.openxmlformats.org/officeDocument/2006/relationships/image" Target="../media/image29.svg"/><Relationship Id="rId15" Type="http://schemas.openxmlformats.org/officeDocument/2006/relationships/image" Target="../media/image23.svg"/><Relationship Id="rId10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4.svg"/><Relationship Id="rId1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hyperlink" Target="mailto:shawn-uoguelph@email.ca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.svg"/><Relationship Id="rId5" Type="http://schemas.openxmlformats.org/officeDocument/2006/relationships/image" Target="../media/image29.svg"/><Relationship Id="rId15" Type="http://schemas.openxmlformats.org/officeDocument/2006/relationships/image" Target="../media/image23.svg"/><Relationship Id="rId10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4.svg"/><Relationship Id="rId1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.sv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hyperlink" Target="mailto:shawn-uoguelph@email.ca" TargetMode="External"/><Relationship Id="rId5" Type="http://schemas.openxmlformats.org/officeDocument/2006/relationships/image" Target="../media/image22.png"/><Relationship Id="rId15" Type="http://schemas.openxmlformats.org/officeDocument/2006/relationships/image" Target="../media/image6.svg"/><Relationship Id="rId10" Type="http://schemas.openxmlformats.org/officeDocument/2006/relationships/image" Target="../media/image2.png"/><Relationship Id="rId4" Type="http://schemas.openxmlformats.org/officeDocument/2006/relationships/image" Target="../media/image21.svg"/><Relationship Id="rId9" Type="http://schemas.openxmlformats.org/officeDocument/2006/relationships/image" Target="../media/image29.sv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9.pn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6.svg"/><Relationship Id="rId12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10" Type="http://schemas.openxmlformats.org/officeDocument/2006/relationships/image" Target="../media/image14.jpeg"/><Relationship Id="rId4" Type="http://schemas.openxmlformats.org/officeDocument/2006/relationships/image" Target="../media/image3.png"/><Relationship Id="rId9" Type="http://schemas.openxmlformats.org/officeDocument/2006/relationships/image" Target="../media/image13.jpeg"/><Relationship Id="rId1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7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76B4-DD45-4573-AA1B-3344AE5A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Ecosystem Services Assessment Tool (ESAT)</a:t>
            </a:r>
            <a:br>
              <a:rPr lang="en-CA" sz="5800" dirty="0"/>
            </a:br>
            <a:r>
              <a:rPr lang="en-CA" sz="5800" dirty="0"/>
              <a:t>Interface Design – revision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E3A3E-74A4-4180-9521-CEF713ED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By Shawn</a:t>
            </a:r>
          </a:p>
          <a:p>
            <a:r>
              <a:rPr lang="en-CA" dirty="0">
                <a:solidFill>
                  <a:schemeClr val="accent1"/>
                </a:solidFill>
              </a:rPr>
              <a:t>August 15, 2019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1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User management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3A813-17A7-4EBD-BA8C-28019153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46546"/>
              </p:ext>
            </p:extLst>
          </p:nvPr>
        </p:nvGraphicFramePr>
        <p:xfrm>
          <a:off x="2143867" y="870488"/>
          <a:ext cx="8552707" cy="500424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673249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354834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459016">
                  <a:extLst>
                    <a:ext uri="{9D8B030D-6E8A-4147-A177-3AD203B41FA5}">
                      <a16:colId xmlns:a16="http://schemas.microsoft.com/office/drawing/2014/main" val="1389722005"/>
                    </a:ext>
                  </a:extLst>
                </a:gridCol>
                <a:gridCol w="938078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793780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Date of birth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Municipality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BMP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Status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1, 2, 3 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272D-7918-4672-839E-3E1AAEE29BED}"/>
              </a:ext>
            </a:extLst>
          </p:cNvPr>
          <p:cNvSpPr txBox="1"/>
          <p:nvPr/>
        </p:nvSpPr>
        <p:spPr>
          <a:xfrm>
            <a:off x="2104281" y="501156"/>
            <a:ext cx="25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Agriculture producer list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/>
        </p:nvGraphicFramePr>
        <p:xfrm>
          <a:off x="2143867" y="633605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1C58547-A5ED-47A5-9A58-77427128990D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7691094-BF31-4284-9414-C34DD776CCA6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46" name="Picture 8" descr="Related image">
            <a:extLst>
              <a:ext uri="{FF2B5EF4-FFF2-40B4-BE49-F238E27FC236}">
                <a16:creationId xmlns:a16="http://schemas.microsoft.com/office/drawing/2014/main" id="{66FBBF9D-2705-406F-88F8-74D5DAA0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Pencil">
            <a:extLst>
              <a:ext uri="{FF2B5EF4-FFF2-40B4-BE49-F238E27FC236}">
                <a16:creationId xmlns:a16="http://schemas.microsoft.com/office/drawing/2014/main" id="{804A2001-7235-4001-8B23-3D8458E16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48" name="Picture 8" descr="Related image">
            <a:extLst>
              <a:ext uri="{FF2B5EF4-FFF2-40B4-BE49-F238E27FC236}">
                <a16:creationId xmlns:a16="http://schemas.microsoft.com/office/drawing/2014/main" id="{FD441D23-9850-4855-9195-1498FAA5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Pencil">
            <a:extLst>
              <a:ext uri="{FF2B5EF4-FFF2-40B4-BE49-F238E27FC236}">
                <a16:creationId xmlns:a16="http://schemas.microsoft.com/office/drawing/2014/main" id="{84F10D73-BF2B-41AA-9C02-68EBCB4677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50" name="Picture 8" descr="Related image">
            <a:extLst>
              <a:ext uri="{FF2B5EF4-FFF2-40B4-BE49-F238E27FC236}">
                <a16:creationId xmlns:a16="http://schemas.microsoft.com/office/drawing/2014/main" id="{6F7E32AD-9F06-4AA0-990E-15394F3B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raphic 64" descr="Pencil">
            <a:extLst>
              <a:ext uri="{FF2B5EF4-FFF2-40B4-BE49-F238E27FC236}">
                <a16:creationId xmlns:a16="http://schemas.microsoft.com/office/drawing/2014/main" id="{757F6130-EB13-4C3F-96B7-00E4FBE312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68" name="Picture 8" descr="Related image">
            <a:extLst>
              <a:ext uri="{FF2B5EF4-FFF2-40B4-BE49-F238E27FC236}">
                <a16:creationId xmlns:a16="http://schemas.microsoft.com/office/drawing/2014/main" id="{C5A454F5-D1AC-41D0-AF21-A35624AE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Graphic 68" descr="Pencil">
            <a:extLst>
              <a:ext uri="{FF2B5EF4-FFF2-40B4-BE49-F238E27FC236}">
                <a16:creationId xmlns:a16="http://schemas.microsoft.com/office/drawing/2014/main" id="{1FBE7B69-3F31-4C5A-8D56-792A5D7B0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70" name="Picture 8" descr="Related image">
            <a:extLst>
              <a:ext uri="{FF2B5EF4-FFF2-40B4-BE49-F238E27FC236}">
                <a16:creationId xmlns:a16="http://schemas.microsoft.com/office/drawing/2014/main" id="{792A37EA-E45B-4D6E-A08E-DEE0D285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Graphic 70" descr="Pencil">
            <a:extLst>
              <a:ext uri="{FF2B5EF4-FFF2-40B4-BE49-F238E27FC236}">
                <a16:creationId xmlns:a16="http://schemas.microsoft.com/office/drawing/2014/main" id="{F079F701-8A51-4EB1-9F51-F6CFF92885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72" name="Picture 8" descr="Related image">
            <a:extLst>
              <a:ext uri="{FF2B5EF4-FFF2-40B4-BE49-F238E27FC236}">
                <a16:creationId xmlns:a16="http://schemas.microsoft.com/office/drawing/2014/main" id="{E368BF27-1D48-4F28-9D8D-544C098A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raphic 72" descr="Pencil">
            <a:extLst>
              <a:ext uri="{FF2B5EF4-FFF2-40B4-BE49-F238E27FC236}">
                <a16:creationId xmlns:a16="http://schemas.microsoft.com/office/drawing/2014/main" id="{CEE96D89-EB12-4272-99F4-F805928AD0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74" name="Picture 8" descr="Related image">
            <a:extLst>
              <a:ext uri="{FF2B5EF4-FFF2-40B4-BE49-F238E27FC236}">
                <a16:creationId xmlns:a16="http://schemas.microsoft.com/office/drawing/2014/main" id="{F1FA22BA-F20F-45F4-A8F7-3738C364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Graphic 74" descr="Pencil">
            <a:extLst>
              <a:ext uri="{FF2B5EF4-FFF2-40B4-BE49-F238E27FC236}">
                <a16:creationId xmlns:a16="http://schemas.microsoft.com/office/drawing/2014/main" id="{FF7819F6-1B96-4E3B-8059-D7F01E936E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76" name="Picture 8" descr="Related image">
            <a:extLst>
              <a:ext uri="{FF2B5EF4-FFF2-40B4-BE49-F238E27FC236}">
                <a16:creationId xmlns:a16="http://schemas.microsoft.com/office/drawing/2014/main" id="{4327558B-41DA-4D12-B440-D0B71E61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Graphic 76" descr="Pencil">
            <a:extLst>
              <a:ext uri="{FF2B5EF4-FFF2-40B4-BE49-F238E27FC236}">
                <a16:creationId xmlns:a16="http://schemas.microsoft.com/office/drawing/2014/main" id="{0F05D9D5-B27B-40AD-A649-70CF9C9A09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84" name="Picture 8" descr="Related image">
            <a:extLst>
              <a:ext uri="{FF2B5EF4-FFF2-40B4-BE49-F238E27FC236}">
                <a16:creationId xmlns:a16="http://schemas.microsoft.com/office/drawing/2014/main" id="{0CFA0ADD-8A64-4EF1-90D4-01F2CE4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 descr="Pencil">
            <a:extLst>
              <a:ext uri="{FF2B5EF4-FFF2-40B4-BE49-F238E27FC236}">
                <a16:creationId xmlns:a16="http://schemas.microsoft.com/office/drawing/2014/main" id="{5200BB79-0DDA-42F7-B590-61EADF53F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EDB38A7-E883-4BFB-8500-D7D50DCC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Pencil">
            <a:extLst>
              <a:ext uri="{FF2B5EF4-FFF2-40B4-BE49-F238E27FC236}">
                <a16:creationId xmlns:a16="http://schemas.microsoft.com/office/drawing/2014/main" id="{D2586954-6029-42C3-911B-67FCFB292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554FC5F6-4047-44EB-A519-9C90A9C8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Graphic 88" descr="Pencil">
            <a:extLst>
              <a:ext uri="{FF2B5EF4-FFF2-40B4-BE49-F238E27FC236}">
                <a16:creationId xmlns:a16="http://schemas.microsoft.com/office/drawing/2014/main" id="{BB632344-0733-47FC-995F-89CA91480C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90" name="Picture 8" descr="Related image">
            <a:extLst>
              <a:ext uri="{FF2B5EF4-FFF2-40B4-BE49-F238E27FC236}">
                <a16:creationId xmlns:a16="http://schemas.microsoft.com/office/drawing/2014/main" id="{E3098E95-E16B-44F1-AA26-38E3C334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c 90" descr="Pencil">
            <a:extLst>
              <a:ext uri="{FF2B5EF4-FFF2-40B4-BE49-F238E27FC236}">
                <a16:creationId xmlns:a16="http://schemas.microsoft.com/office/drawing/2014/main" id="{70FF62E3-2278-4EF0-A07C-39238B6F7A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D7E985A9-029C-43EB-862F-160FD754F488}"/>
              </a:ext>
            </a:extLst>
          </p:cNvPr>
          <p:cNvGrpSpPr/>
          <p:nvPr/>
        </p:nvGrpSpPr>
        <p:grpSpPr>
          <a:xfrm>
            <a:off x="104182" y="678988"/>
            <a:ext cx="1786216" cy="438931"/>
            <a:chOff x="104182" y="827789"/>
            <a:chExt cx="1786216" cy="438931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1E0D44A-52CB-4922-B223-D1DB2AB45A60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  <a:p>
              <a:endParaRPr lang="en-CA" sz="1200" dirty="0"/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03F2E7D3-9B40-4725-90BC-FBF72E346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6E2EFEC-09EA-4DBC-9731-1E56573EEDED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F05F5AC-4627-409D-A68D-B120B94E39EB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83" name="Graphic 82" descr="Users">
              <a:extLst>
                <a:ext uri="{FF2B5EF4-FFF2-40B4-BE49-F238E27FC236}">
                  <a16:creationId xmlns:a16="http://schemas.microsoft.com/office/drawing/2014/main" id="{AE087AFC-F1D6-4F92-AFB2-9235687FB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2402D6D-C356-4825-9E2F-E37E7F475DE3}"/>
              </a:ext>
            </a:extLst>
          </p:cNvPr>
          <p:cNvGrpSpPr/>
          <p:nvPr/>
        </p:nvGrpSpPr>
        <p:grpSpPr>
          <a:xfrm>
            <a:off x="104182" y="2350588"/>
            <a:ext cx="1776765" cy="243000"/>
            <a:chOff x="118395" y="1803920"/>
            <a:chExt cx="1776765" cy="243000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7339AC-4844-4684-AEEE-88D17B301620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CA" dirty="0"/>
                <a:t>Watershed</a:t>
              </a:r>
            </a:p>
          </p:txBody>
        </p:sp>
        <p:pic>
          <p:nvPicPr>
            <p:cNvPr id="94" name="Picture 9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0C3C95F-15C3-4259-8EAA-6CAE77B0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D8BB2B8-FD3D-499D-B961-28EDEBD7C2B5}"/>
              </a:ext>
            </a:extLst>
          </p:cNvPr>
          <p:cNvSpPr txBox="1"/>
          <p:nvPr/>
        </p:nvSpPr>
        <p:spPr>
          <a:xfrm>
            <a:off x="641628" y="1618719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CA" dirty="0">
                <a:solidFill>
                  <a:schemeClr val="tx1"/>
                </a:solidFill>
              </a:rPr>
              <a:t>Cons. Manager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96B390-C176-4D69-A522-837FD3579ECD}"/>
              </a:ext>
            </a:extLst>
          </p:cNvPr>
          <p:cNvSpPr txBox="1"/>
          <p:nvPr/>
        </p:nvSpPr>
        <p:spPr>
          <a:xfrm>
            <a:off x="637597" y="1940374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CA" b="1" dirty="0">
                <a:solidFill>
                  <a:schemeClr val="accent1"/>
                </a:solidFill>
              </a:rPr>
              <a:t>Agri. Producer</a:t>
            </a:r>
          </a:p>
        </p:txBody>
      </p:sp>
    </p:spTree>
    <p:extLst>
      <p:ext uri="{BB962C8B-B14F-4D97-AF65-F5344CB8AC3E}">
        <p14:creationId xmlns:p14="http://schemas.microsoft.com/office/powerpoint/2010/main" val="3137132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Watershed management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324000"/>
            <a:chOff x="104182" y="827789"/>
            <a:chExt cx="1786216" cy="324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F93E0A-C83F-47B5-BA27-958EA73D4268}"/>
              </a:ext>
            </a:extLst>
          </p:cNvPr>
          <p:cNvGrpSpPr/>
          <p:nvPr/>
        </p:nvGrpSpPr>
        <p:grpSpPr>
          <a:xfrm>
            <a:off x="104182" y="1722852"/>
            <a:ext cx="1776765" cy="243000"/>
            <a:chOff x="118395" y="1803920"/>
            <a:chExt cx="1776765" cy="2430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C0A3FB-55DC-47F2-A8CB-42E8AB53D6AB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Watershed</a:t>
              </a:r>
            </a:p>
          </p:txBody>
        </p:sp>
        <p:pic>
          <p:nvPicPr>
            <p:cNvPr id="59" name="Picture 5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F742E0B-B537-4E34-AD8D-94B0DE3D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3A813-17A7-4EBD-BA8C-28019153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693784"/>
              </p:ext>
            </p:extLst>
          </p:nvPr>
        </p:nvGraphicFramePr>
        <p:xfrm>
          <a:off x="2143868" y="870488"/>
          <a:ext cx="7963645" cy="500424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038969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2408338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877788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Watershed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Status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Online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Inidianfarm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Online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Live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Gully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Database updating,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Sample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 data,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272D-7918-4672-839E-3E1AAEE29BED}"/>
              </a:ext>
            </a:extLst>
          </p:cNvPr>
          <p:cNvSpPr txBox="1"/>
          <p:nvPr/>
        </p:nvSpPr>
        <p:spPr>
          <a:xfrm>
            <a:off x="2104281" y="50115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Watershed list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47413"/>
              </p:ext>
            </p:extLst>
          </p:nvPr>
        </p:nvGraphicFramePr>
        <p:xfrm>
          <a:off x="2143867" y="633605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1C58547-A5ED-47A5-9A58-77427128990D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660DD5B-1101-4D28-B705-9FA8D6B78E29}"/>
              </a:ext>
            </a:extLst>
          </p:cNvPr>
          <p:cNvSpPr/>
          <p:nvPr/>
        </p:nvSpPr>
        <p:spPr>
          <a:xfrm>
            <a:off x="9379110" y="1704394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9D76C14-076D-4F24-A728-2A84C28F9B7A}"/>
              </a:ext>
            </a:extLst>
          </p:cNvPr>
          <p:cNvSpPr/>
          <p:nvPr/>
        </p:nvSpPr>
        <p:spPr>
          <a:xfrm>
            <a:off x="9379110" y="241811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93E1029-04DB-4C1C-BAB1-73CA9E45222F}"/>
              </a:ext>
            </a:extLst>
          </p:cNvPr>
          <p:cNvSpPr/>
          <p:nvPr/>
        </p:nvSpPr>
        <p:spPr>
          <a:xfrm>
            <a:off x="9379110" y="2787449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27F226C-B810-4F6A-942C-EED84EB941BE}"/>
              </a:ext>
            </a:extLst>
          </p:cNvPr>
          <p:cNvSpPr/>
          <p:nvPr/>
        </p:nvSpPr>
        <p:spPr>
          <a:xfrm>
            <a:off x="9392070" y="311114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1A765AA-9B7C-4C10-BC50-E739868BB1C6}"/>
              </a:ext>
            </a:extLst>
          </p:cNvPr>
          <p:cNvSpPr/>
          <p:nvPr/>
        </p:nvSpPr>
        <p:spPr>
          <a:xfrm>
            <a:off x="9379110" y="3485220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A9339744-6690-48DB-88E5-EB890A434AAF}"/>
              </a:ext>
            </a:extLst>
          </p:cNvPr>
          <p:cNvSpPr/>
          <p:nvPr/>
        </p:nvSpPr>
        <p:spPr>
          <a:xfrm>
            <a:off x="9379110" y="3854552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CBEBCE4-C76A-4017-9286-26EB7577DE7E}"/>
              </a:ext>
            </a:extLst>
          </p:cNvPr>
          <p:cNvSpPr/>
          <p:nvPr/>
        </p:nvSpPr>
        <p:spPr>
          <a:xfrm>
            <a:off x="9385577" y="4187868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8D1D801-5EDB-43C3-B6E3-B071985DDF2D}"/>
              </a:ext>
            </a:extLst>
          </p:cNvPr>
          <p:cNvSpPr/>
          <p:nvPr/>
        </p:nvSpPr>
        <p:spPr>
          <a:xfrm>
            <a:off x="9372617" y="4561944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A51732D-702B-4534-B014-51C1573394EA}"/>
              </a:ext>
            </a:extLst>
          </p:cNvPr>
          <p:cNvSpPr/>
          <p:nvPr/>
        </p:nvSpPr>
        <p:spPr>
          <a:xfrm>
            <a:off x="9372617" y="4931276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8075AB7E-B38E-437C-964C-FF4EBD244210}"/>
              </a:ext>
            </a:extLst>
          </p:cNvPr>
          <p:cNvSpPr/>
          <p:nvPr/>
        </p:nvSpPr>
        <p:spPr>
          <a:xfrm>
            <a:off x="9385577" y="5254971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6297812-0070-437A-A8A5-A053E0771ECC}"/>
              </a:ext>
            </a:extLst>
          </p:cNvPr>
          <p:cNvSpPr/>
          <p:nvPr/>
        </p:nvSpPr>
        <p:spPr>
          <a:xfrm>
            <a:off x="9372617" y="5629047"/>
            <a:ext cx="144000" cy="1440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507E735-E969-4EC1-8EC7-81A22F675E55}"/>
              </a:ext>
            </a:extLst>
          </p:cNvPr>
          <p:cNvSpPr/>
          <p:nvPr/>
        </p:nvSpPr>
        <p:spPr>
          <a:xfrm>
            <a:off x="9379110" y="2076098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7691094-BF31-4284-9414-C34DD776CCA6}"/>
              </a:ext>
            </a:extLst>
          </p:cNvPr>
          <p:cNvSpPr/>
          <p:nvPr/>
        </p:nvSpPr>
        <p:spPr>
          <a:xfrm rot="10800000">
            <a:off x="2868304" y="1068224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C488DB-83EC-422B-AFCC-3F8346922BB6}"/>
              </a:ext>
            </a:extLst>
          </p:cNvPr>
          <p:cNvGrpSpPr/>
          <p:nvPr/>
        </p:nvGrpSpPr>
        <p:grpSpPr>
          <a:xfrm>
            <a:off x="9379110" y="1340372"/>
            <a:ext cx="144000" cy="144000"/>
            <a:chOff x="9379110" y="1340372"/>
            <a:chExt cx="144000" cy="1440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2F23A8-72A7-46AF-AF45-33EF57009EB4}"/>
                </a:ext>
              </a:extLst>
            </p:cNvPr>
            <p:cNvSpPr/>
            <p:nvPr/>
          </p:nvSpPr>
          <p:spPr>
            <a:xfrm>
              <a:off x="9379110" y="1340372"/>
              <a:ext cx="144000" cy="1440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CA" sz="900" dirty="0"/>
            </a:p>
          </p:txBody>
        </p:sp>
        <p:pic>
          <p:nvPicPr>
            <p:cNvPr id="9" name="Graphic 8" descr="Checkmark">
              <a:extLst>
                <a:ext uri="{FF2B5EF4-FFF2-40B4-BE49-F238E27FC236}">
                  <a16:creationId xmlns:a16="http://schemas.microsoft.com/office/drawing/2014/main" id="{DD9395D3-3DD7-4790-BD25-79F6389D2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397110" y="1358372"/>
              <a:ext cx="108000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22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Manager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82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59241"/>
              </p:ext>
            </p:extLst>
          </p:nvPr>
        </p:nvGraphicFramePr>
        <p:xfrm>
          <a:off x="1" y="4918475"/>
          <a:ext cx="12191998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4464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44647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66183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9651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894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99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12852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122189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131378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102182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15007"/>
              </p:ext>
            </p:extLst>
          </p:nvPr>
        </p:nvGraphicFramePr>
        <p:xfrm>
          <a:off x="8306339" y="960757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8303361" y="755319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8650A2-48A2-4355-B323-366E1A890991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3FDA5E0-B416-4429-A5EF-4D5379B0A902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2B475431-2E8B-4BA1-B937-199F7D07DAB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C2B9687-FF84-4E73-BB3F-1F8D5D937EB7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3100583-D1A7-4093-A717-A04B7098FC84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4DC113F-504A-431A-8FEE-FB9A901EBF25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D4EC26D-0D73-4D03-ABBF-0CE923B4B307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638D680-95A2-49E7-8147-A3054BCD1FF1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555B53-D0E8-4019-8A2E-BEE477D8686C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C23D6D-3C7A-4D24-A2D0-8929ADE58D6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A660ED-5FBB-407D-B1C9-05BED4E9585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2" descr="Related image">
              <a:extLst>
                <a:ext uri="{FF2B5EF4-FFF2-40B4-BE49-F238E27FC236}">
                  <a16:creationId xmlns:a16="http://schemas.microsoft.com/office/drawing/2014/main" id="{92BEBB95-5513-4B43-A2CA-755F0C946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DC24B99-8CC5-419A-BBD8-3240D8A952E6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78" name="Graphic 177" descr="Smiling face with no fill">
              <a:extLst>
                <a:ext uri="{FF2B5EF4-FFF2-40B4-BE49-F238E27FC236}">
                  <a16:creationId xmlns:a16="http://schemas.microsoft.com/office/drawing/2014/main" id="{C0A96353-C926-42CA-A10E-494122D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79" name="Graphic 178" descr="Question mark">
              <a:extLst>
                <a:ext uri="{FF2B5EF4-FFF2-40B4-BE49-F238E27FC236}">
                  <a16:creationId xmlns:a16="http://schemas.microsoft.com/office/drawing/2014/main" id="{AC97B031-4F8E-42E6-9E47-4F4A943C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38EDC85-EBCC-4C0F-BE5C-963C6C5BF9F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03D40D-C2D2-4D0F-8432-9F2DBEBCD9F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27E8D77-5F69-4910-AF9C-A906EEED352C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774B629-8182-4743-802B-4F893107D1D0}"/>
                </a:ext>
              </a:extLst>
            </p:cNvPr>
            <p:cNvSpPr txBox="1"/>
            <p:nvPr/>
          </p:nvSpPr>
          <p:spPr>
            <a:xfrm>
              <a:off x="3385697" y="44618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Project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EC41F48-9795-4A00-BFB6-A9AA043AE99F}"/>
              </a:ext>
            </a:extLst>
          </p:cNvPr>
          <p:cNvSpPr/>
          <p:nvPr/>
        </p:nvSpPr>
        <p:spPr>
          <a:xfrm>
            <a:off x="7423924" y="2160884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Feedback button trigger contact us panel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305C2B-C63A-4EBE-AFFD-267CE557C1B7}"/>
              </a:ext>
            </a:extLst>
          </p:cNvPr>
          <p:cNvCxnSpPr>
            <a:stCxn id="191" idx="0"/>
            <a:endCxn id="178" idx="2"/>
          </p:cNvCxnSpPr>
          <p:nvPr/>
        </p:nvCxnSpPr>
        <p:spPr>
          <a:xfrm flipV="1">
            <a:off x="8763770" y="297773"/>
            <a:ext cx="615340" cy="1863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509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9642"/>
              </p:ext>
            </p:extLst>
          </p:nvPr>
        </p:nvGraphicFramePr>
        <p:xfrm>
          <a:off x="1" y="4918475"/>
          <a:ext cx="12191998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4464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44647">
                  <a:extLst>
                    <a:ext uri="{9D8B030D-6E8A-4147-A177-3AD203B41FA5}">
                      <a16:colId xmlns:a16="http://schemas.microsoft.com/office/drawing/2014/main" val="2542483713"/>
                    </a:ext>
                  </a:extLst>
                </a:gridCol>
                <a:gridCol w="66183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9651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894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99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12852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122189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131378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102182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/>
        </p:nvGraphicFramePr>
        <p:xfrm>
          <a:off x="8306339" y="960757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8303361" y="755319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18650A2-48A2-4355-B323-366E1A890991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83FDA5E0-B416-4429-A5EF-4D5379B0A902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2B475431-2E8B-4BA1-B937-199F7D07DAB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C2B9687-FF84-4E73-BB3F-1F8D5D937EB7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3100583-D1A7-4093-A717-A04B7098FC84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4DC113F-504A-431A-8FEE-FB9A901EBF25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D4EC26D-0D73-4D03-ABBF-0CE923B4B307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638D680-95A2-49E7-8147-A3054BCD1FF1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555B53-D0E8-4019-8A2E-BEE477D8686C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C23D6D-3C7A-4D24-A2D0-8929ADE58D6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A660ED-5FBB-407D-B1C9-05BED4E9585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2" descr="Related image">
              <a:extLst>
                <a:ext uri="{FF2B5EF4-FFF2-40B4-BE49-F238E27FC236}">
                  <a16:creationId xmlns:a16="http://schemas.microsoft.com/office/drawing/2014/main" id="{92BEBB95-5513-4B43-A2CA-755F0C946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DC24B99-8CC5-419A-BBD8-3240D8A952E6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78" name="Graphic 177" descr="Smiling face with no fill">
              <a:extLst>
                <a:ext uri="{FF2B5EF4-FFF2-40B4-BE49-F238E27FC236}">
                  <a16:creationId xmlns:a16="http://schemas.microsoft.com/office/drawing/2014/main" id="{C0A96353-C926-42CA-A10E-494122D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79" name="Graphic 178" descr="Question mark">
              <a:extLst>
                <a:ext uri="{FF2B5EF4-FFF2-40B4-BE49-F238E27FC236}">
                  <a16:creationId xmlns:a16="http://schemas.microsoft.com/office/drawing/2014/main" id="{AC97B031-4F8E-42E6-9E47-4F4A943C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38EDC85-EBCC-4C0F-BE5C-963C6C5BF9F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03D40D-C2D2-4D0F-8432-9F2DBEBCD9F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27E8D77-5F69-4910-AF9C-A906EEED352C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774B629-8182-4743-802B-4F893107D1D0}"/>
                </a:ext>
              </a:extLst>
            </p:cNvPr>
            <p:cNvSpPr txBox="1"/>
            <p:nvPr/>
          </p:nvSpPr>
          <p:spPr>
            <a:xfrm>
              <a:off x="3385697" y="44618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Project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F4A7CAF9-AD0F-4D13-A830-3EA2C889A529}"/>
              </a:ext>
            </a:extLst>
          </p:cNvPr>
          <p:cNvSpPr/>
          <p:nvPr/>
        </p:nvSpPr>
        <p:spPr>
          <a:xfrm>
            <a:off x="1390" y="837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1C51C93-36DD-4D14-A94D-495D41E716B8}"/>
              </a:ext>
            </a:extLst>
          </p:cNvPr>
          <p:cNvGrpSpPr/>
          <p:nvPr/>
        </p:nvGrpSpPr>
        <p:grpSpPr>
          <a:xfrm>
            <a:off x="8932125" y="0"/>
            <a:ext cx="3286126" cy="6858000"/>
            <a:chOff x="8932125" y="0"/>
            <a:chExt cx="3286126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8B2812F-4A42-41D1-887E-AFB1FDB4B391}"/>
                </a:ext>
              </a:extLst>
            </p:cNvPr>
            <p:cNvSpPr/>
            <p:nvPr/>
          </p:nvSpPr>
          <p:spPr>
            <a:xfrm>
              <a:off x="8932125" y="0"/>
              <a:ext cx="3286126" cy="6858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F51FD4D-138D-4DED-A3EB-727228AE313B}"/>
                </a:ext>
              </a:extLst>
            </p:cNvPr>
            <p:cNvSpPr/>
            <p:nvPr/>
          </p:nvSpPr>
          <p:spPr>
            <a:xfrm>
              <a:off x="10220353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62C5A8B-67E6-4480-A0BF-9090847735F6}"/>
                </a:ext>
              </a:extLst>
            </p:cNvPr>
            <p:cNvSpPr txBox="1"/>
            <p:nvPr/>
          </p:nvSpPr>
          <p:spPr>
            <a:xfrm>
              <a:off x="9361755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9E2196C-D632-43B6-9517-FB78C43518E1}"/>
                </a:ext>
              </a:extLst>
            </p:cNvPr>
            <p:cNvSpPr txBox="1"/>
            <p:nvPr/>
          </p:nvSpPr>
          <p:spPr>
            <a:xfrm>
              <a:off x="9079659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40902A3-522F-4823-BBD4-FA72B81CA95C}"/>
                </a:ext>
              </a:extLst>
            </p:cNvPr>
            <p:cNvSpPr txBox="1"/>
            <p:nvPr/>
          </p:nvSpPr>
          <p:spPr>
            <a:xfrm>
              <a:off x="9079659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E88A641-57CF-4799-B902-666D85A4783F}"/>
                </a:ext>
              </a:extLst>
            </p:cNvPr>
            <p:cNvSpPr txBox="1"/>
            <p:nvPr/>
          </p:nvSpPr>
          <p:spPr>
            <a:xfrm>
              <a:off x="9051291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111C527-652A-42A5-9ED5-869C77AACAA7}"/>
                </a:ext>
              </a:extLst>
            </p:cNvPr>
            <p:cNvSpPr/>
            <p:nvPr/>
          </p:nvSpPr>
          <p:spPr>
            <a:xfrm>
              <a:off x="9784613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EE86649-9D33-4FCB-B094-70E7F0123032}"/>
                </a:ext>
              </a:extLst>
            </p:cNvPr>
            <p:cNvSpPr txBox="1"/>
            <p:nvPr/>
          </p:nvSpPr>
          <p:spPr>
            <a:xfrm>
              <a:off x="9051290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FEE7B6A-F74A-41D2-8381-F91714B828A5}"/>
                </a:ext>
              </a:extLst>
            </p:cNvPr>
            <p:cNvSpPr txBox="1"/>
            <p:nvPr/>
          </p:nvSpPr>
          <p:spPr>
            <a:xfrm>
              <a:off x="9051289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CB183F3-7D67-4E6D-97A0-807D1AFBC1D6}"/>
                </a:ext>
              </a:extLst>
            </p:cNvPr>
            <p:cNvSpPr/>
            <p:nvPr/>
          </p:nvSpPr>
          <p:spPr>
            <a:xfrm>
              <a:off x="9089219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550370A-F2F1-4EE1-BBED-5B2246DC33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51224" y="49085"/>
              <a:ext cx="216000" cy="216000"/>
              <a:chOff x="4502030" y="80481"/>
              <a:chExt cx="216000" cy="216000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D80447D-F2E0-4868-8375-D6C0A3E8ED47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113" name="Multiplication Sign 112">
                <a:extLst>
                  <a:ext uri="{FF2B5EF4-FFF2-40B4-BE49-F238E27FC236}">
                    <a16:creationId xmlns:a16="http://schemas.microsoft.com/office/drawing/2014/main" id="{ACD49331-D067-4010-A52B-545C853FF3EA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F8EF96-1DA0-4BE7-A9D2-5CF237FC1A43}"/>
              </a:ext>
            </a:extLst>
          </p:cNvPr>
          <p:cNvSpPr/>
          <p:nvPr/>
        </p:nvSpPr>
        <p:spPr>
          <a:xfrm>
            <a:off x="7311187" y="5406823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Feedback button trigger contact us panel</a:t>
            </a:r>
          </a:p>
        </p:txBody>
      </p:sp>
    </p:spTree>
    <p:extLst>
      <p:ext uri="{BB962C8B-B14F-4D97-AF65-F5344CB8AC3E}">
        <p14:creationId xmlns:p14="http://schemas.microsoft.com/office/powerpoint/2010/main" val="3493095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79266"/>
            <a:ext cx="12192000" cy="64787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79266"/>
            <a:ext cx="3286126" cy="6478734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77192" y="1095071"/>
            <a:ext cx="2719908" cy="26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13823" y="1053421"/>
            <a:ext cx="300082" cy="348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963125"/>
              </p:ext>
            </p:extLst>
          </p:nvPr>
        </p:nvGraphicFramePr>
        <p:xfrm>
          <a:off x="3286126" y="379266"/>
          <a:ext cx="8905875" cy="6478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888471" y="5932002"/>
            <a:ext cx="2891602" cy="267488"/>
            <a:chOff x="5401504" y="1758699"/>
            <a:chExt cx="3078377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27617"/>
            <a:ext cx="0" cy="523738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D77ABD3-8466-4513-8045-472A1ADE7D8B}"/>
              </a:ext>
            </a:extLst>
          </p:cNvPr>
          <p:cNvSpPr txBox="1"/>
          <p:nvPr/>
        </p:nvSpPr>
        <p:spPr>
          <a:xfrm>
            <a:off x="423713" y="581548"/>
            <a:ext cx="2493818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E25EC1-9601-464A-9981-40CFC091579F}"/>
              </a:ext>
            </a:extLst>
          </p:cNvPr>
          <p:cNvGrpSpPr/>
          <p:nvPr/>
        </p:nvGrpSpPr>
        <p:grpSpPr>
          <a:xfrm>
            <a:off x="3003019" y="4517456"/>
            <a:ext cx="3376793" cy="728107"/>
            <a:chOff x="3003019" y="4380440"/>
            <a:chExt cx="3376793" cy="77073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13DABDD-DACD-4DBE-BE5F-05118E9B0187}"/>
                </a:ext>
              </a:extLst>
            </p:cNvPr>
            <p:cNvSpPr/>
            <p:nvPr/>
          </p:nvSpPr>
          <p:spPr>
            <a:xfrm>
              <a:off x="3700121" y="4476496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User can open or delete project using buttons here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51FD11-D932-4E03-BBDE-7D856AC34754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 flipH="1" flipV="1">
              <a:off x="3003019" y="4380440"/>
              <a:ext cx="697102" cy="433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858686-3028-4A50-A2A0-74DFB1C2E713}"/>
              </a:ext>
            </a:extLst>
          </p:cNvPr>
          <p:cNvGrpSpPr/>
          <p:nvPr/>
        </p:nvGrpSpPr>
        <p:grpSpPr>
          <a:xfrm>
            <a:off x="2997100" y="1227876"/>
            <a:ext cx="3251826" cy="1049396"/>
            <a:chOff x="2997100" y="898288"/>
            <a:chExt cx="3251826" cy="111082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17D8FE7-3937-4CA6-A8AD-BA8C6468091C}"/>
                </a:ext>
              </a:extLst>
            </p:cNvPr>
            <p:cNvSpPr/>
            <p:nvPr/>
          </p:nvSpPr>
          <p:spPr>
            <a:xfrm>
              <a:off x="3569235" y="1334440"/>
              <a:ext cx="2679691" cy="67467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User can create a new project using “Add Project” button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907E341-2B6C-4D8A-9FFA-4824BDFF5B3D}"/>
                </a:ext>
              </a:extLst>
            </p:cNvPr>
            <p:cNvCxnSpPr>
              <a:stCxn id="48" idx="1"/>
              <a:endCxn id="15" idx="3"/>
            </p:cNvCxnSpPr>
            <p:nvPr/>
          </p:nvCxnSpPr>
          <p:spPr>
            <a:xfrm flipH="1" flipV="1">
              <a:off x="2997100" y="898287"/>
              <a:ext cx="572135" cy="773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574994"/>
              </p:ext>
            </p:extLst>
          </p:nvPr>
        </p:nvGraphicFramePr>
        <p:xfrm>
          <a:off x="277191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816239" y="1639908"/>
            <a:ext cx="0" cy="18255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547829" y="1639908"/>
            <a:ext cx="0" cy="18255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2183162"/>
            <a:ext cx="252000" cy="238064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218551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0592" y="2765864"/>
            <a:ext cx="252000" cy="238064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03" y="2768213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3379072"/>
            <a:ext cx="252000" cy="238064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338142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3966453"/>
            <a:ext cx="252000" cy="238064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396880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8204" y="4540029"/>
            <a:ext cx="252000" cy="238064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215" y="4542378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597100D-0892-4B37-B6C7-ADDA97082D18}"/>
              </a:ext>
            </a:extLst>
          </p:cNvPr>
          <p:cNvGrpSpPr/>
          <p:nvPr/>
        </p:nvGrpSpPr>
        <p:grpSpPr>
          <a:xfrm>
            <a:off x="2972" y="-22434"/>
            <a:ext cx="12192001" cy="430887"/>
            <a:chOff x="2972" y="-31959"/>
            <a:chExt cx="12192001" cy="43088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8286F85-C710-4BDD-98E9-58879F25D6A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7" name="Picture 2" descr="Related image">
              <a:extLst>
                <a:ext uri="{FF2B5EF4-FFF2-40B4-BE49-F238E27FC236}">
                  <a16:creationId xmlns:a16="http://schemas.microsoft.com/office/drawing/2014/main" id="{43947DBF-A489-45F4-933F-E290CC368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387C2B7-8FBA-484F-990C-6D0490C0CA6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9" name="Graphic 68" descr="Smiling face with no fill">
              <a:extLst>
                <a:ext uri="{FF2B5EF4-FFF2-40B4-BE49-F238E27FC236}">
                  <a16:creationId xmlns:a16="http://schemas.microsoft.com/office/drawing/2014/main" id="{FF48AB77-4FFE-4EDF-AE2A-9EEDED276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0" name="Graphic 69" descr="Question mark">
              <a:extLst>
                <a:ext uri="{FF2B5EF4-FFF2-40B4-BE49-F238E27FC236}">
                  <a16:creationId xmlns:a16="http://schemas.microsoft.com/office/drawing/2014/main" id="{D7EC81DC-A2CE-416D-B433-D574F3CD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F4ECC59-EE92-47C0-A61B-7445751AB8C4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EFE25A6-7EEE-4C4A-9B75-B4DC37B79B6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B05125-FAEC-4569-9069-4D36ED8943B0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615EA17-BDDE-4229-88BA-55A28B2B9D44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7847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-3967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306890" y="1114085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743521" y="1072329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A9F695F2-3F9E-4720-8C26-A92FD7D7E77C}"/>
              </a:ext>
            </a:extLst>
          </p:cNvPr>
          <p:cNvGrpSpPr/>
          <p:nvPr/>
        </p:nvGrpSpPr>
        <p:grpSpPr>
          <a:xfrm>
            <a:off x="6241106" y="6227373"/>
            <a:ext cx="3584703" cy="268173"/>
            <a:chOff x="4663634" y="1758699"/>
            <a:chExt cx="3816246" cy="4246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81B71F-B08F-48E2-8282-28E3C7A7C2CA}"/>
                </a:ext>
              </a:extLst>
            </p:cNvPr>
            <p:cNvSpPr/>
            <p:nvPr/>
          </p:nvSpPr>
          <p:spPr>
            <a:xfrm>
              <a:off x="4663634" y="1758699"/>
              <a:ext cx="3816246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b="1" dirty="0"/>
                <a:t>Effectiveness drop list (E.g. TP off-site) </a:t>
              </a: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BF0E0C0-ED7A-4D25-B52F-0B97ADD42E37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2407477"/>
            <a:ext cx="252000" cy="238673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2409831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2926932"/>
            <a:ext cx="252000" cy="238673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2929287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3520695"/>
            <a:ext cx="252000" cy="238673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3523050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4050506"/>
            <a:ext cx="252000" cy="238673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4052860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8604" y="4580316"/>
            <a:ext cx="252000" cy="238673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15" y="4582671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EAE6A1C-C14C-48CD-AEDC-6458CEA29F8D}"/>
              </a:ext>
            </a:extLst>
          </p:cNvPr>
          <p:cNvSpPr txBox="1"/>
          <p:nvPr/>
        </p:nvSpPr>
        <p:spPr>
          <a:xfrm>
            <a:off x="453411" y="599249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306889" y="1549902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Modeste</a:t>
                      </a:r>
                      <a:r>
                        <a:rPr lang="en-CA" sz="800" dirty="0"/>
                        <a:t> exploration 1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err="1"/>
                        <a:t>Indianfarm</a:t>
                      </a:r>
                      <a:r>
                        <a:rPr lang="en-CA" sz="8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B4918C3-934F-46C5-BA5F-FC6AE05B4FB3}"/>
              </a:ext>
            </a:extLst>
          </p:cNvPr>
          <p:cNvSpPr/>
          <p:nvPr/>
        </p:nvSpPr>
        <p:spPr>
          <a:xfrm>
            <a:off x="-3967" y="362687"/>
            <a:ext cx="12192000" cy="649531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722112" y="1701341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863277" y="1701341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935BAD-5420-4310-8AD5-560E4745D7F7}"/>
              </a:ext>
            </a:extLst>
          </p:cNvPr>
          <p:cNvGrpSpPr/>
          <p:nvPr/>
        </p:nvGrpSpPr>
        <p:grpSpPr>
          <a:xfrm>
            <a:off x="2350832" y="1774643"/>
            <a:ext cx="7453785" cy="3491815"/>
            <a:chOff x="2350832" y="1490797"/>
            <a:chExt cx="7453785" cy="36867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715C782-72CC-4BF1-8752-341D19F929F8}"/>
                </a:ext>
              </a:extLst>
            </p:cNvPr>
            <p:cNvSpPr/>
            <p:nvPr/>
          </p:nvSpPr>
          <p:spPr>
            <a:xfrm>
              <a:off x="2350833" y="1496757"/>
              <a:ext cx="7453780" cy="3680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EBFAC4-4BF1-4E27-9C6A-276EECBF38D1}"/>
                </a:ext>
              </a:extLst>
            </p:cNvPr>
            <p:cNvSpPr/>
            <p:nvPr/>
          </p:nvSpPr>
          <p:spPr>
            <a:xfrm>
              <a:off x="2350832" y="1495480"/>
              <a:ext cx="7453785" cy="271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17AC7FC-6AAE-4EA4-AAEC-66E2833743DC}"/>
                </a:ext>
              </a:extLst>
            </p:cNvPr>
            <p:cNvSpPr/>
            <p:nvPr/>
          </p:nvSpPr>
          <p:spPr>
            <a:xfrm>
              <a:off x="9549594" y="1490797"/>
              <a:ext cx="255019" cy="2615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4D7249-293D-4A30-BA5D-673792A0093C}"/>
                </a:ext>
              </a:extLst>
            </p:cNvPr>
            <p:cNvSpPr txBox="1"/>
            <p:nvPr/>
          </p:nvSpPr>
          <p:spPr>
            <a:xfrm>
              <a:off x="2504166" y="1855096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611ABA-68DD-4567-BFFB-2F7DD974081A}"/>
                </a:ext>
              </a:extLst>
            </p:cNvPr>
            <p:cNvSpPr txBox="1"/>
            <p:nvPr/>
          </p:nvSpPr>
          <p:spPr>
            <a:xfrm>
              <a:off x="2504165" y="2186824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18B163-729D-4E54-A9B3-5626E0423830}"/>
                </a:ext>
              </a:extLst>
            </p:cNvPr>
            <p:cNvSpPr/>
            <p:nvPr/>
          </p:nvSpPr>
          <p:spPr>
            <a:xfrm>
              <a:off x="3452580" y="1855096"/>
              <a:ext cx="6064035" cy="278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E8F054-6E9D-4E5E-9117-8EFC8A3DC50E}"/>
                </a:ext>
              </a:extLst>
            </p:cNvPr>
            <p:cNvSpPr/>
            <p:nvPr/>
          </p:nvSpPr>
          <p:spPr>
            <a:xfrm>
              <a:off x="3452580" y="2271469"/>
              <a:ext cx="6064035" cy="862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11DF13-5EBE-447F-9B62-2CE2450FADDB}"/>
                </a:ext>
              </a:extLst>
            </p:cNvPr>
            <p:cNvSpPr/>
            <p:nvPr/>
          </p:nvSpPr>
          <p:spPr>
            <a:xfrm>
              <a:off x="7546996" y="4829936"/>
              <a:ext cx="929085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3487B00-14F4-41D1-A92C-8CBDF8E07F0A}"/>
                </a:ext>
              </a:extLst>
            </p:cNvPr>
            <p:cNvSpPr/>
            <p:nvPr/>
          </p:nvSpPr>
          <p:spPr>
            <a:xfrm>
              <a:off x="8616354" y="4824920"/>
              <a:ext cx="929085" cy="28115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A627718-A06D-464E-B4CC-C03E167D5A8F}"/>
                </a:ext>
              </a:extLst>
            </p:cNvPr>
            <p:cNvGrpSpPr/>
            <p:nvPr/>
          </p:nvGrpSpPr>
          <p:grpSpPr>
            <a:xfrm>
              <a:off x="6616398" y="3325963"/>
              <a:ext cx="1850908" cy="280025"/>
              <a:chOff x="10265324" y="925003"/>
              <a:chExt cx="2501840" cy="42469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325F13C-1416-4A8E-BD8D-1F1CAE852745}"/>
                  </a:ext>
                </a:extLst>
              </p:cNvPr>
              <p:cNvSpPr/>
              <p:nvPr/>
            </p:nvSpPr>
            <p:spPr>
              <a:xfrm>
                <a:off x="10265324" y="925003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Baseline drop list</a:t>
                </a:r>
              </a:p>
            </p:txBody>
          </p:sp>
          <p:sp>
            <p:nvSpPr>
              <p:cNvPr id="63" name="Isosceles Triangle 62">
                <a:extLst>
                  <a:ext uri="{FF2B5EF4-FFF2-40B4-BE49-F238E27FC236}">
                    <a16:creationId xmlns:a16="http://schemas.microsoft.com/office/drawing/2014/main" id="{64E2EAA3-5926-4E8A-BA86-24EEC282E6C4}"/>
                  </a:ext>
                </a:extLst>
              </p:cNvPr>
              <p:cNvSpPr/>
              <p:nvPr/>
            </p:nvSpPr>
            <p:spPr>
              <a:xfrm rot="10800000">
                <a:off x="12472511" y="1034095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CF949A-99B6-4972-80BC-5E9ECEDC4095}"/>
                </a:ext>
              </a:extLst>
            </p:cNvPr>
            <p:cNvSpPr txBox="1"/>
            <p:nvPr/>
          </p:nvSpPr>
          <p:spPr>
            <a:xfrm>
              <a:off x="2498567" y="3307959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Watershed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DB6EAD-A6B1-42FA-91F9-40BACF2B73B3}"/>
                </a:ext>
              </a:extLst>
            </p:cNvPr>
            <p:cNvSpPr txBox="1"/>
            <p:nvPr/>
          </p:nvSpPr>
          <p:spPr>
            <a:xfrm>
              <a:off x="5674405" y="3301736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Baseline </a:t>
              </a:r>
              <a:r>
                <a:rPr lang="en-CA" sz="1200" b="1" baseline="30000" dirty="0"/>
                <a:t>(?)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054FF43-30C4-4C98-A87E-F4C6F45AC82E}"/>
                </a:ext>
              </a:extLst>
            </p:cNvPr>
            <p:cNvGrpSpPr/>
            <p:nvPr/>
          </p:nvGrpSpPr>
          <p:grpSpPr>
            <a:xfrm>
              <a:off x="6624393" y="3846691"/>
              <a:ext cx="1850913" cy="283147"/>
              <a:chOff x="10390594" y="934197"/>
              <a:chExt cx="2677390" cy="42469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15D1E8D-248B-4058-A261-58B2C1537F7D}"/>
                  </a:ext>
                </a:extLst>
              </p:cNvPr>
              <p:cNvSpPr/>
              <p:nvPr/>
            </p:nvSpPr>
            <p:spPr>
              <a:xfrm>
                <a:off x="10390594" y="934197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68" name="Isosceles Triangle 67">
                <a:extLst>
                  <a:ext uri="{FF2B5EF4-FFF2-40B4-BE49-F238E27FC236}">
                    <a16:creationId xmlns:a16="http://schemas.microsoft.com/office/drawing/2014/main" id="{553A0858-C296-4F68-9CC3-1A100DA7E06F}"/>
                  </a:ext>
                </a:extLst>
              </p:cNvPr>
              <p:cNvSpPr/>
              <p:nvPr/>
            </p:nvSpPr>
            <p:spPr>
              <a:xfrm rot="10800000">
                <a:off x="12748020" y="106275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E0F6DC-8B68-43DE-9EF9-4B085555241C}"/>
                </a:ext>
              </a:extLst>
            </p:cNvPr>
            <p:cNvSpPr txBox="1"/>
            <p:nvPr/>
          </p:nvSpPr>
          <p:spPr>
            <a:xfrm>
              <a:off x="5652637" y="3817932"/>
              <a:ext cx="1088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9E9FC06-3DD3-4666-AB0C-8D3CC4CAD8BE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1089C89-BB0F-445B-B158-9E0791A2D7E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1" name="Picture 2" descr="Related image">
              <a:extLst>
                <a:ext uri="{FF2B5EF4-FFF2-40B4-BE49-F238E27FC236}">
                  <a16:creationId xmlns:a16="http://schemas.microsoft.com/office/drawing/2014/main" id="{1E43A51E-6F5B-4982-9724-3F1A9FF33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2287081-C1B5-403C-9760-F53E1131E7E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3" name="Graphic 82" descr="Smiling face with no fill">
              <a:extLst>
                <a:ext uri="{FF2B5EF4-FFF2-40B4-BE49-F238E27FC236}">
                  <a16:creationId xmlns:a16="http://schemas.microsoft.com/office/drawing/2014/main" id="{1CC049C4-D9CF-4E9C-81D8-575CFA582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4" name="Graphic 83" descr="Question mark">
              <a:extLst>
                <a:ext uri="{FF2B5EF4-FFF2-40B4-BE49-F238E27FC236}">
                  <a16:creationId xmlns:a16="http://schemas.microsoft.com/office/drawing/2014/main" id="{C25E07A6-BCDA-4C1B-9B41-89091CE2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036EF11-0BDB-4C5E-8872-7092604A0F3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39D8530-FC0D-4EB1-90C0-C07FDA068941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F09E908-D92C-4B0E-88C2-DB47495B2BE2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2534C50-1A32-4E00-B282-5F37C81BBC74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58CBBE7-F520-4BFC-9C36-A4FAA8D52208}"/>
              </a:ext>
            </a:extLst>
          </p:cNvPr>
          <p:cNvSpPr/>
          <p:nvPr/>
        </p:nvSpPr>
        <p:spPr>
          <a:xfrm>
            <a:off x="3443466" y="3452242"/>
            <a:ext cx="1907207" cy="1663455"/>
          </a:xfrm>
          <a:prstGeom prst="roundRect">
            <a:avLst>
              <a:gd name="adj" fmla="val 332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0000" rtlCol="0" anchor="t" anchorCtr="0"/>
          <a:lstStyle/>
          <a:p>
            <a:pPr>
              <a:lnSpc>
                <a:spcPct val="150000"/>
              </a:lnSpc>
            </a:pPr>
            <a:endParaRPr lang="en-CA" sz="11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925D7B1-0161-4F2F-94BB-2952657C5A38}"/>
              </a:ext>
            </a:extLst>
          </p:cNvPr>
          <p:cNvSpPr/>
          <p:nvPr/>
        </p:nvSpPr>
        <p:spPr>
          <a:xfrm>
            <a:off x="3452312" y="3538781"/>
            <a:ext cx="1898361" cy="23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CA" sz="1100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98B59B-B839-45E1-900F-E733100914BB}"/>
              </a:ext>
            </a:extLst>
          </p:cNvPr>
          <p:cNvSpPr/>
          <p:nvPr/>
        </p:nvSpPr>
        <p:spPr>
          <a:xfrm>
            <a:off x="3457414" y="3855668"/>
            <a:ext cx="1893260" cy="23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CA" sz="1100" dirty="0">
                <a:solidFill>
                  <a:schemeClr val="tx1"/>
                </a:solidFill>
              </a:rPr>
              <a:t>Watershed 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ECC53D-E363-4B09-95D7-CAC76B97F42B}"/>
              </a:ext>
            </a:extLst>
          </p:cNvPr>
          <p:cNvSpPr/>
          <p:nvPr/>
        </p:nvSpPr>
        <p:spPr>
          <a:xfrm>
            <a:off x="3457414" y="4168506"/>
            <a:ext cx="1893260" cy="23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CA" sz="1100" dirty="0">
                <a:solidFill>
                  <a:schemeClr val="tx1"/>
                </a:solidFill>
              </a:rPr>
              <a:t>Watershed 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37BFF45-687B-4B05-8AE9-09FDA014D9FD}"/>
              </a:ext>
            </a:extLst>
          </p:cNvPr>
          <p:cNvSpPr/>
          <p:nvPr/>
        </p:nvSpPr>
        <p:spPr>
          <a:xfrm>
            <a:off x="3457414" y="4474282"/>
            <a:ext cx="1893260" cy="23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CA" sz="1100" dirty="0">
                <a:solidFill>
                  <a:schemeClr val="tx1"/>
                </a:solidFill>
              </a:rPr>
              <a:t>Watershed 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B6FB1C-B1F1-46E5-B5D9-1FF04CFB8401}"/>
              </a:ext>
            </a:extLst>
          </p:cNvPr>
          <p:cNvSpPr/>
          <p:nvPr/>
        </p:nvSpPr>
        <p:spPr>
          <a:xfrm>
            <a:off x="3450439" y="4807322"/>
            <a:ext cx="1893260" cy="23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CA" sz="11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1C89962-DE7D-4936-9143-260672BB97FD}"/>
              </a:ext>
            </a:extLst>
          </p:cNvPr>
          <p:cNvSpPr/>
          <p:nvPr/>
        </p:nvSpPr>
        <p:spPr>
          <a:xfrm>
            <a:off x="8344901" y="1281341"/>
            <a:ext cx="4258355" cy="9695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Watershed list support multiple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Top item (default) is All, meaning all selected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All watershed only have “Existing” and “Conventional” two baseline, and baseline type is one type for all selected watersheds</a:t>
            </a:r>
          </a:p>
        </p:txBody>
      </p:sp>
    </p:spTree>
    <p:extLst>
      <p:ext uri="{BB962C8B-B14F-4D97-AF65-F5344CB8AC3E}">
        <p14:creationId xmlns:p14="http://schemas.microsoft.com/office/powerpoint/2010/main" val="118732393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60067"/>
              </p:ext>
            </p:extLst>
          </p:nvPr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F10591-CFF3-4F38-8EF1-06692109A8CD}"/>
              </a:ext>
            </a:extLst>
          </p:cNvPr>
          <p:cNvGrpSpPr/>
          <p:nvPr/>
        </p:nvGrpSpPr>
        <p:grpSpPr>
          <a:xfrm>
            <a:off x="2994150" y="747788"/>
            <a:ext cx="4013316" cy="3735744"/>
            <a:chOff x="3816874" y="2447925"/>
            <a:chExt cx="2995021" cy="2447141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4048125" y="2447925"/>
              <a:ext cx="2752164" cy="230931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4333102" y="2559858"/>
              <a:ext cx="2334331" cy="2027172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4F3DD49-BC44-4BD2-9E58-7B59ED91ACC0}"/>
                </a:ext>
              </a:extLst>
            </p:cNvPr>
            <p:cNvSpPr/>
            <p:nvPr/>
          </p:nvSpPr>
          <p:spPr>
            <a:xfrm>
              <a:off x="3995497" y="32291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8D2D910-7117-45E9-80C4-120176637BE4}"/>
                </a:ext>
              </a:extLst>
            </p:cNvPr>
            <p:cNvSpPr/>
            <p:nvPr/>
          </p:nvSpPr>
          <p:spPr>
            <a:xfrm>
              <a:off x="5424207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7B28E9-4574-40E3-9123-1DDD65AC93B8}"/>
                </a:ext>
              </a:extLst>
            </p:cNvPr>
            <p:cNvSpPr/>
            <p:nvPr/>
          </p:nvSpPr>
          <p:spPr>
            <a:xfrm>
              <a:off x="5906815" y="393698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87EA5A-4136-4475-825B-97DA8C39D970}"/>
                </a:ext>
              </a:extLst>
            </p:cNvPr>
            <p:cNvSpPr/>
            <p:nvPr/>
          </p:nvSpPr>
          <p:spPr>
            <a:xfrm>
              <a:off x="4942862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EA67230-56C1-4AB1-974B-BACCE09B25B0}"/>
                </a:ext>
              </a:extLst>
            </p:cNvPr>
            <p:cNvSpPr/>
            <p:nvPr/>
          </p:nvSpPr>
          <p:spPr>
            <a:xfrm>
              <a:off x="5424207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0C3A24C-4C29-4C15-B980-58088161316B}"/>
                </a:ext>
              </a:extLst>
            </p:cNvPr>
            <p:cNvSpPr/>
            <p:nvPr/>
          </p:nvSpPr>
          <p:spPr>
            <a:xfrm>
              <a:off x="5906815" y="3702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4ADABB-8C9A-4C09-9394-7E6F85B506CD}"/>
                </a:ext>
              </a:extLst>
            </p:cNvPr>
            <p:cNvSpPr/>
            <p:nvPr/>
          </p:nvSpPr>
          <p:spPr>
            <a:xfrm>
              <a:off x="4942862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B2E823-518A-40F3-8D0F-D1C5C06DC0BE}"/>
                </a:ext>
              </a:extLst>
            </p:cNvPr>
            <p:cNvSpPr/>
            <p:nvPr/>
          </p:nvSpPr>
          <p:spPr>
            <a:xfrm>
              <a:off x="5424207" y="345247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06A00FC-AFDC-4C03-A338-8B1578825D22}"/>
                </a:ext>
              </a:extLst>
            </p:cNvPr>
            <p:cNvSpPr/>
            <p:nvPr/>
          </p:nvSpPr>
          <p:spPr>
            <a:xfrm>
              <a:off x="5906815" y="3452470"/>
              <a:ext cx="431143" cy="197493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557316E-3FA7-4785-8D32-4F1F94D030BB}"/>
                </a:ext>
              </a:extLst>
            </p:cNvPr>
            <p:cNvSpPr/>
            <p:nvPr/>
          </p:nvSpPr>
          <p:spPr>
            <a:xfrm>
              <a:off x="4312029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ED6CEDB-6875-4D94-A59A-50EDBBF0FB01}"/>
                </a:ext>
              </a:extLst>
            </p:cNvPr>
            <p:cNvSpPr/>
            <p:nvPr/>
          </p:nvSpPr>
          <p:spPr>
            <a:xfrm>
              <a:off x="4793374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6C96121-1C9C-4E29-AEDB-936D90DA2090}"/>
                </a:ext>
              </a:extLst>
            </p:cNvPr>
            <p:cNvSpPr/>
            <p:nvPr/>
          </p:nvSpPr>
          <p:spPr>
            <a:xfrm>
              <a:off x="5275982" y="467678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C0625AE-B792-49ED-957C-049246176DD9}"/>
                </a:ext>
              </a:extLst>
            </p:cNvPr>
            <p:cNvSpPr/>
            <p:nvPr/>
          </p:nvSpPr>
          <p:spPr>
            <a:xfrm>
              <a:off x="4312029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45AA117-D79A-4DEE-B2F4-87F3855D515D}"/>
                </a:ext>
              </a:extLst>
            </p:cNvPr>
            <p:cNvSpPr/>
            <p:nvPr/>
          </p:nvSpPr>
          <p:spPr>
            <a:xfrm>
              <a:off x="4793374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32B7D31-FBFC-44EE-9091-484028F1FDD6}"/>
                </a:ext>
              </a:extLst>
            </p:cNvPr>
            <p:cNvSpPr/>
            <p:nvPr/>
          </p:nvSpPr>
          <p:spPr>
            <a:xfrm>
              <a:off x="5275982" y="444272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68F96C3-5CFE-4E5A-82BC-A1E590F4A277}"/>
                </a:ext>
              </a:extLst>
            </p:cNvPr>
            <p:cNvSpPr/>
            <p:nvPr/>
          </p:nvSpPr>
          <p:spPr>
            <a:xfrm>
              <a:off x="4312029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00005B5-C287-467B-9AE1-8EAEA600D0B7}"/>
                </a:ext>
              </a:extLst>
            </p:cNvPr>
            <p:cNvSpPr/>
            <p:nvPr/>
          </p:nvSpPr>
          <p:spPr>
            <a:xfrm>
              <a:off x="4793374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7B519F8-D6EB-4A0B-B5C4-D185C86B0332}"/>
                </a:ext>
              </a:extLst>
            </p:cNvPr>
            <p:cNvSpPr/>
            <p:nvPr/>
          </p:nvSpPr>
          <p:spPr>
            <a:xfrm>
              <a:off x="5275982" y="419226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DE218C6-4A60-4CF6-8DFF-E578AE09ABF9}"/>
                </a:ext>
              </a:extLst>
            </p:cNvPr>
            <p:cNvSpPr/>
            <p:nvPr/>
          </p:nvSpPr>
          <p:spPr>
            <a:xfrm>
              <a:off x="4942862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8DAD6B-7813-47AB-BB21-F943F826A7FD}"/>
                </a:ext>
              </a:extLst>
            </p:cNvPr>
            <p:cNvSpPr/>
            <p:nvPr/>
          </p:nvSpPr>
          <p:spPr>
            <a:xfrm>
              <a:off x="5424207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DCFB08-B077-4E7E-8EB2-26235CCF2513}"/>
                </a:ext>
              </a:extLst>
            </p:cNvPr>
            <p:cNvSpPr/>
            <p:nvPr/>
          </p:nvSpPr>
          <p:spPr>
            <a:xfrm>
              <a:off x="5906815" y="248592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D3B69E29-AB81-4519-9FD7-A03EC213FB1C}"/>
                </a:ext>
              </a:extLst>
            </p:cNvPr>
            <p:cNvSpPr/>
            <p:nvPr/>
          </p:nvSpPr>
          <p:spPr>
            <a:xfrm>
              <a:off x="5769175" y="44418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F3E0B0-9FE9-4A50-9D47-78FF75873DBD}"/>
                </a:ext>
              </a:extLst>
            </p:cNvPr>
            <p:cNvSpPr/>
            <p:nvPr/>
          </p:nvSpPr>
          <p:spPr>
            <a:xfrm>
              <a:off x="3999365" y="346730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E490C0-D512-4AD7-AF99-1A50EB572729}"/>
                </a:ext>
              </a:extLst>
            </p:cNvPr>
            <p:cNvSpPr/>
            <p:nvPr/>
          </p:nvSpPr>
          <p:spPr>
            <a:xfrm>
              <a:off x="3816874" y="469757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EB569A2-07E5-4268-B659-9F9772768987}"/>
                </a:ext>
              </a:extLst>
            </p:cNvPr>
            <p:cNvSpPr/>
            <p:nvPr/>
          </p:nvSpPr>
          <p:spPr>
            <a:xfrm>
              <a:off x="5769175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7DD4CE3-5032-45F3-B739-1B50D4ADC592}"/>
                </a:ext>
              </a:extLst>
            </p:cNvPr>
            <p:cNvSpPr/>
            <p:nvPr/>
          </p:nvSpPr>
          <p:spPr>
            <a:xfrm>
              <a:off x="6250520" y="41914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EE1FB435-6EE0-473F-ADA5-078B67B9D34D}"/>
                </a:ext>
              </a:extLst>
            </p:cNvPr>
            <p:cNvSpPr/>
            <p:nvPr/>
          </p:nvSpPr>
          <p:spPr>
            <a:xfrm>
              <a:off x="3816874" y="444711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B6C9169-3834-4205-8063-AAB10D3782A4}"/>
                </a:ext>
              </a:extLst>
            </p:cNvPr>
            <p:cNvSpPr/>
            <p:nvPr/>
          </p:nvSpPr>
          <p:spPr>
            <a:xfrm>
              <a:off x="4470684" y="3701368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D04C5D8-5CE4-4949-8EC4-F0EA6B171E99}"/>
                </a:ext>
              </a:extLst>
            </p:cNvPr>
            <p:cNvSpPr/>
            <p:nvPr/>
          </p:nvSpPr>
          <p:spPr>
            <a:xfrm>
              <a:off x="4470684" y="3467309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FE67F-9D02-47D9-9C5A-7FC47BE02845}"/>
                </a:ext>
              </a:extLst>
            </p:cNvPr>
            <p:cNvSpPr/>
            <p:nvPr/>
          </p:nvSpPr>
          <p:spPr>
            <a:xfrm>
              <a:off x="4470684" y="321685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93651-D92D-42AC-8EE5-0A68664834E2}"/>
                </a:ext>
              </a:extLst>
            </p:cNvPr>
            <p:cNvSpPr/>
            <p:nvPr/>
          </p:nvSpPr>
          <p:spPr>
            <a:xfrm>
              <a:off x="4949178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971E6DA-C1D6-4837-BDC7-AB786C7FFD04}"/>
                </a:ext>
              </a:extLst>
            </p:cNvPr>
            <p:cNvSpPr/>
            <p:nvPr/>
          </p:nvSpPr>
          <p:spPr>
            <a:xfrm>
              <a:off x="5430523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76089FF-F920-4FA2-A2FB-113B6033E680}"/>
                </a:ext>
              </a:extLst>
            </p:cNvPr>
            <p:cNvSpPr/>
            <p:nvPr/>
          </p:nvSpPr>
          <p:spPr>
            <a:xfrm>
              <a:off x="5913131" y="3216004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FF8B1B0-CEAC-429D-BCEC-C6CBBDE3B399}"/>
                </a:ext>
              </a:extLst>
            </p:cNvPr>
            <p:cNvSpPr/>
            <p:nvPr/>
          </p:nvSpPr>
          <p:spPr>
            <a:xfrm>
              <a:off x="4949178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6C686D5-4955-42B4-8E42-CF5EC2336FDA}"/>
                </a:ext>
              </a:extLst>
            </p:cNvPr>
            <p:cNvSpPr/>
            <p:nvPr/>
          </p:nvSpPr>
          <p:spPr>
            <a:xfrm>
              <a:off x="5430523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675B9C-A92D-4BA1-BEE4-88ABD82541DD}"/>
                </a:ext>
              </a:extLst>
            </p:cNvPr>
            <p:cNvSpPr/>
            <p:nvPr/>
          </p:nvSpPr>
          <p:spPr>
            <a:xfrm>
              <a:off x="5913131" y="2981945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24B0CBF-772A-48E2-B3C3-4140DDEEDE96}"/>
                </a:ext>
              </a:extLst>
            </p:cNvPr>
            <p:cNvSpPr/>
            <p:nvPr/>
          </p:nvSpPr>
          <p:spPr>
            <a:xfrm>
              <a:off x="4949178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C4A3355F-261C-4DCA-8C5A-510F0E00F691}"/>
                </a:ext>
              </a:extLst>
            </p:cNvPr>
            <p:cNvSpPr/>
            <p:nvPr/>
          </p:nvSpPr>
          <p:spPr>
            <a:xfrm>
              <a:off x="5430523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F36F8FF-3CEF-4868-AA70-AC61B3193DEB}"/>
                </a:ext>
              </a:extLst>
            </p:cNvPr>
            <p:cNvSpPr/>
            <p:nvPr/>
          </p:nvSpPr>
          <p:spPr>
            <a:xfrm>
              <a:off x="5913131" y="2731486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25B4A5-DA1F-47D9-8FFD-601C8C2A042D}"/>
                </a:ext>
              </a:extLst>
            </p:cNvPr>
            <p:cNvSpPr/>
            <p:nvPr/>
          </p:nvSpPr>
          <p:spPr>
            <a:xfrm>
              <a:off x="6376740" y="31993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385AAF7-2605-493E-967C-6D820D15861E}"/>
                </a:ext>
              </a:extLst>
            </p:cNvPr>
            <p:cNvSpPr/>
            <p:nvPr/>
          </p:nvSpPr>
          <p:spPr>
            <a:xfrm>
              <a:off x="4467675" y="29745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00496F2E-183D-4787-8148-7BD94458BD36}"/>
                </a:ext>
              </a:extLst>
            </p:cNvPr>
            <p:cNvSpPr/>
            <p:nvPr/>
          </p:nvSpPr>
          <p:spPr>
            <a:xfrm>
              <a:off x="6365996" y="297334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F406238-4E03-472C-9EEA-D7BE5F9FB236}"/>
                </a:ext>
              </a:extLst>
            </p:cNvPr>
            <p:cNvSpPr/>
            <p:nvPr/>
          </p:nvSpPr>
          <p:spPr>
            <a:xfrm>
              <a:off x="6380752" y="3689340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20AAB9A-659E-4A0B-8429-7F7F4F74A6F1}"/>
                </a:ext>
              </a:extLst>
            </p:cNvPr>
            <p:cNvSpPr/>
            <p:nvPr/>
          </p:nvSpPr>
          <p:spPr>
            <a:xfrm>
              <a:off x="4467675" y="274053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AAA1847-C919-4311-A8D3-571A5B3202B4}"/>
                </a:ext>
              </a:extLst>
            </p:cNvPr>
            <p:cNvSpPr/>
            <p:nvPr/>
          </p:nvSpPr>
          <p:spPr>
            <a:xfrm>
              <a:off x="6365996" y="273928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1F39AC-DF05-471C-A8AC-EFE982EBB16A}"/>
                </a:ext>
              </a:extLst>
            </p:cNvPr>
            <p:cNvSpPr/>
            <p:nvPr/>
          </p:nvSpPr>
          <p:spPr>
            <a:xfrm>
              <a:off x="6380752" y="343888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E786579-C1C1-4B74-9D6B-2152E341C3BC}"/>
                </a:ext>
              </a:extLst>
            </p:cNvPr>
            <p:cNvSpPr/>
            <p:nvPr/>
          </p:nvSpPr>
          <p:spPr>
            <a:xfrm>
              <a:off x="6365996" y="248882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60E936A-94E5-4526-BB97-FEB923A735E2}"/>
                </a:ext>
              </a:extLst>
            </p:cNvPr>
            <p:cNvSpPr/>
            <p:nvPr/>
          </p:nvSpPr>
          <p:spPr>
            <a:xfrm>
              <a:off x="4942861" y="3928422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D4CCAE98-CEEB-462A-9C37-69EE43E48258}"/>
                </a:ext>
              </a:extLst>
            </p:cNvPr>
            <p:cNvSpPr/>
            <p:nvPr/>
          </p:nvSpPr>
          <p:spPr>
            <a:xfrm>
              <a:off x="6375312" y="3931891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7447280-D521-4991-A5F5-83511C7FF4EF}"/>
                </a:ext>
              </a:extLst>
            </p:cNvPr>
            <p:cNvSpPr/>
            <p:nvPr/>
          </p:nvSpPr>
          <p:spPr>
            <a:xfrm>
              <a:off x="4441217" y="3930943"/>
              <a:ext cx="431143" cy="19749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219496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62311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271452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11088D4-C154-4703-9792-9A7DEFC11271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800952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1C7FF-F97D-454F-B641-4BCF39BDEB1C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25CDD7-CEF5-4681-98D7-1CC94AF7F82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402AE19-6711-453B-BA18-403F0274DE2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0F5E72-A34B-4E06-A66E-000528E32C29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944999-AA05-49A0-9019-C5A2F71D6549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A260C18-8B77-4417-B67E-2380F18925C8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9AB7753-0818-4FF3-B1CC-6AC1E34B322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819EEB2-EFE0-4657-AF83-06BE9B24451A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EF474D-20CC-4C50-AD4E-9FC4A8292F57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3CFE00A-F9DA-4DF1-A779-9C698D7DF73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B1B9BFD-6390-45F9-8D08-D6668525E5A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80" name="Picture 2" descr="Related image">
              <a:extLst>
                <a:ext uri="{FF2B5EF4-FFF2-40B4-BE49-F238E27FC236}">
                  <a16:creationId xmlns:a16="http://schemas.microsoft.com/office/drawing/2014/main" id="{350B491D-ABC3-4831-B435-A6D7796D9D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6531238-8C16-4CA5-96AE-87349577801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91" name="Graphic 190" descr="Smiling face with no fill">
              <a:extLst>
                <a:ext uri="{FF2B5EF4-FFF2-40B4-BE49-F238E27FC236}">
                  <a16:creationId xmlns:a16="http://schemas.microsoft.com/office/drawing/2014/main" id="{43960AE8-C227-4D80-8103-22AA1D2BE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92" name="Graphic 191" descr="Question mark">
              <a:extLst>
                <a:ext uri="{FF2B5EF4-FFF2-40B4-BE49-F238E27FC236}">
                  <a16:creationId xmlns:a16="http://schemas.microsoft.com/office/drawing/2014/main" id="{7CAC1233-334F-4059-AE0D-FEBF07572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A39A6E8-67AC-4D97-806A-5B121ED1F9D1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16E30BB2-EC73-481B-9F03-90CCD59CC998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7B3677E-48D9-4CB6-B06E-95774BD6AA5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12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008450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17E602E-6817-4632-87F3-1A6FE934550D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16901B-07BF-4FB4-BFFE-A665479CEE37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1E2502B-241F-4A5A-B3FE-78ABAE1D6F3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79D99CC-75E9-473F-901D-762D8E1716A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DB44468-2A81-4DB0-9170-620FDBFBA264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896C66-73EA-431A-BA62-E049291D147C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D2D910-7117-45E9-80C4-120176637BE4}"/>
              </a:ext>
            </a:extLst>
          </p:cNvPr>
          <p:cNvSpPr/>
          <p:nvPr/>
        </p:nvSpPr>
        <p:spPr>
          <a:xfrm>
            <a:off x="5147971" y="3020954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87B28E9-4574-40E3-9123-1DDD65AC93B8}"/>
              </a:ext>
            </a:extLst>
          </p:cNvPr>
          <p:cNvSpPr/>
          <p:nvPr/>
        </p:nvSpPr>
        <p:spPr>
          <a:xfrm>
            <a:off x="5794663" y="3020954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0C3A24C-4C29-4C15-B980-58088161316B}"/>
              </a:ext>
            </a:extLst>
          </p:cNvPr>
          <p:cNvSpPr/>
          <p:nvPr/>
        </p:nvSpPr>
        <p:spPr>
          <a:xfrm>
            <a:off x="5794663" y="2663645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06A00FC-AFDC-4C03-A338-8B1578825D22}"/>
              </a:ext>
            </a:extLst>
          </p:cNvPr>
          <p:cNvSpPr/>
          <p:nvPr/>
        </p:nvSpPr>
        <p:spPr>
          <a:xfrm>
            <a:off x="5160999" y="1620015"/>
            <a:ext cx="1211394" cy="962774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32B7D31-FBFC-44EE-9091-484028F1FDD6}"/>
              </a:ext>
            </a:extLst>
          </p:cNvPr>
          <p:cNvSpPr/>
          <p:nvPr/>
        </p:nvSpPr>
        <p:spPr>
          <a:xfrm>
            <a:off x="4949350" y="3792993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68F96C3-5CFE-4E5A-82BC-A1E590F4A277}"/>
              </a:ext>
            </a:extLst>
          </p:cNvPr>
          <p:cNvSpPr/>
          <p:nvPr/>
        </p:nvSpPr>
        <p:spPr>
          <a:xfrm>
            <a:off x="3395897" y="3410649"/>
            <a:ext cx="839489" cy="666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00005B5-C287-467B-9AE1-8EAEA600D0B7}"/>
              </a:ext>
            </a:extLst>
          </p:cNvPr>
          <p:cNvSpPr/>
          <p:nvPr/>
        </p:nvSpPr>
        <p:spPr>
          <a:xfrm>
            <a:off x="4302657" y="3410649"/>
            <a:ext cx="577730" cy="3014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EB569A2-07E5-4268-B659-9F9772768987}"/>
              </a:ext>
            </a:extLst>
          </p:cNvPr>
          <p:cNvSpPr/>
          <p:nvPr/>
        </p:nvSpPr>
        <p:spPr>
          <a:xfrm>
            <a:off x="5610226" y="3409354"/>
            <a:ext cx="915486" cy="49863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20AAB9A-659E-4A0B-8429-7F7F4F74A6F1}"/>
              </a:ext>
            </a:extLst>
          </p:cNvPr>
          <p:cNvSpPr/>
          <p:nvPr/>
        </p:nvSpPr>
        <p:spPr>
          <a:xfrm>
            <a:off x="4634349" y="938633"/>
            <a:ext cx="1867943" cy="5105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60E936A-94E5-4526-BB97-FEB923A735E2}"/>
              </a:ext>
            </a:extLst>
          </p:cNvPr>
          <p:cNvSpPr/>
          <p:nvPr/>
        </p:nvSpPr>
        <p:spPr>
          <a:xfrm>
            <a:off x="4302657" y="2063069"/>
            <a:ext cx="778042" cy="12462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30110"/>
              </p:ext>
            </p:extLst>
          </p:nvPr>
        </p:nvGraphicFramePr>
        <p:xfrm>
          <a:off x="2090633" y="4918475"/>
          <a:ext cx="7769729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525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87849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75214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0756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05885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0588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/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11088D4-C154-4703-9792-9A7DEFC11271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665598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21C7FF-F97D-454F-B641-4BCF39BDEB1C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25CDD7-CEF5-4681-98D7-1CC94AF7F82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2402AE19-6711-453B-BA18-403F0274DE2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0F5E72-A34B-4E06-A66E-000528E32C29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944999-AA05-49A0-9019-C5A2F71D6549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A260C18-8B77-4417-B67E-2380F18925C8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9AB7753-0818-4FF3-B1CC-6AC1E34B322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819EEB2-EFE0-4657-AF83-06BE9B24451A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EF474D-20CC-4C50-AD4E-9FC4A8292F57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8F56FE3-A913-4A92-B7A8-7B4337EDC76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ECC92C3-ADF3-4269-84A0-DC62E9ABAA1F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80" name="Picture 2" descr="Related image">
              <a:extLst>
                <a:ext uri="{FF2B5EF4-FFF2-40B4-BE49-F238E27FC236}">
                  <a16:creationId xmlns:a16="http://schemas.microsoft.com/office/drawing/2014/main" id="{157F79D4-7125-443D-813D-EB74A9FC3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9658804-B860-4B76-81C4-C0D6F6DA635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85" name="Graphic 184" descr="Smiling face with no fill">
              <a:extLst>
                <a:ext uri="{FF2B5EF4-FFF2-40B4-BE49-F238E27FC236}">
                  <a16:creationId xmlns:a16="http://schemas.microsoft.com/office/drawing/2014/main" id="{D6F17C75-C309-4B9A-8A7E-D2DE10AD1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86" name="Graphic 185" descr="Question mark">
              <a:extLst>
                <a:ext uri="{FF2B5EF4-FFF2-40B4-BE49-F238E27FC236}">
                  <a16:creationId xmlns:a16="http://schemas.microsoft.com/office/drawing/2014/main" id="{BAC8A870-5661-413E-B07E-A9AF9C324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1F8F23B-CAA6-4DC2-8C08-27C546B543C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4BBF6B0-0B02-4635-A11A-6C91F9B3426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FA55400-5662-49F0-B0FD-AAC39C7C2790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66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537"/>
              </p:ext>
            </p:extLst>
          </p:nvPr>
        </p:nvGraphicFramePr>
        <p:xfrm>
          <a:off x="2090633" y="4911367"/>
          <a:ext cx="7769731" cy="19256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430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823889950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156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723"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70375"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66136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MD sample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422437"/>
                  </a:ext>
                </a:extLst>
              </a:tr>
              <a:tr h="389444"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379551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E480B6C-2A2C-4B02-B0E9-BA4D68B5FF92}"/>
              </a:ext>
            </a:extLst>
          </p:cNvPr>
          <p:cNvSpPr/>
          <p:nvPr/>
        </p:nvSpPr>
        <p:spPr>
          <a:xfrm>
            <a:off x="2876551" y="3052155"/>
            <a:ext cx="2642237" cy="1491269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57450 w 2495550"/>
              <a:gd name="connsiteY2" fmla="*/ 152400 h 1123950"/>
              <a:gd name="connsiteX3" fmla="*/ 2495550 w 2495550"/>
              <a:gd name="connsiteY3" fmla="*/ 314325 h 1123950"/>
              <a:gd name="connsiteX4" fmla="*/ 2466975 w 2495550"/>
              <a:gd name="connsiteY4" fmla="*/ 447675 h 1123950"/>
              <a:gd name="connsiteX5" fmla="*/ 2390775 w 2495550"/>
              <a:gd name="connsiteY5" fmla="*/ 514350 h 1123950"/>
              <a:gd name="connsiteX6" fmla="*/ 2295525 w 2495550"/>
              <a:gd name="connsiteY6" fmla="*/ 609600 h 1123950"/>
              <a:gd name="connsiteX7" fmla="*/ 2276475 w 2495550"/>
              <a:gd name="connsiteY7" fmla="*/ 714375 h 1123950"/>
              <a:gd name="connsiteX8" fmla="*/ 2247900 w 2495550"/>
              <a:gd name="connsiteY8" fmla="*/ 857250 h 1123950"/>
              <a:gd name="connsiteX9" fmla="*/ 2295525 w 2495550"/>
              <a:gd name="connsiteY9" fmla="*/ 923925 h 1123950"/>
              <a:gd name="connsiteX10" fmla="*/ 2209800 w 2495550"/>
              <a:gd name="connsiteY10" fmla="*/ 1009650 h 1123950"/>
              <a:gd name="connsiteX11" fmla="*/ 1504950 w 2495550"/>
              <a:gd name="connsiteY11" fmla="*/ 1114425 h 1123950"/>
              <a:gd name="connsiteX12" fmla="*/ 657225 w 2495550"/>
              <a:gd name="connsiteY12" fmla="*/ 1123950 h 1123950"/>
              <a:gd name="connsiteX13" fmla="*/ 0 w 2495550"/>
              <a:gd name="connsiteY13" fmla="*/ 1085850 h 1123950"/>
              <a:gd name="connsiteX14" fmla="*/ 0 w 2495550"/>
              <a:gd name="connsiteY14" fmla="*/ 923925 h 1123950"/>
              <a:gd name="connsiteX15" fmla="*/ 85725 w 2495550"/>
              <a:gd name="connsiteY15" fmla="*/ 647700 h 1123950"/>
              <a:gd name="connsiteX16" fmla="*/ 361950 w 2495550"/>
              <a:gd name="connsiteY16" fmla="*/ 533400 h 1123950"/>
              <a:gd name="connsiteX17" fmla="*/ 752475 w 2495550"/>
              <a:gd name="connsiteY17" fmla="*/ 257175 h 1123950"/>
              <a:gd name="connsiteX18" fmla="*/ 942975 w 2495550"/>
              <a:gd name="connsiteY18" fmla="*/ 123825 h 1123950"/>
              <a:gd name="connsiteX19" fmla="*/ 1562100 w 2495550"/>
              <a:gd name="connsiteY19" fmla="*/ 57150 h 1123950"/>
              <a:gd name="connsiteX20" fmla="*/ 1876425 w 2495550"/>
              <a:gd name="connsiteY20" fmla="*/ 0 h 1123950"/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495550 w 2495550"/>
              <a:gd name="connsiteY2" fmla="*/ 314325 h 1123950"/>
              <a:gd name="connsiteX3" fmla="*/ 2466975 w 2495550"/>
              <a:gd name="connsiteY3" fmla="*/ 447675 h 1123950"/>
              <a:gd name="connsiteX4" fmla="*/ 2390775 w 2495550"/>
              <a:gd name="connsiteY4" fmla="*/ 514350 h 1123950"/>
              <a:gd name="connsiteX5" fmla="*/ 2295525 w 2495550"/>
              <a:gd name="connsiteY5" fmla="*/ 609600 h 1123950"/>
              <a:gd name="connsiteX6" fmla="*/ 2276475 w 2495550"/>
              <a:gd name="connsiteY6" fmla="*/ 714375 h 1123950"/>
              <a:gd name="connsiteX7" fmla="*/ 2247900 w 2495550"/>
              <a:gd name="connsiteY7" fmla="*/ 857250 h 1123950"/>
              <a:gd name="connsiteX8" fmla="*/ 2295525 w 2495550"/>
              <a:gd name="connsiteY8" fmla="*/ 923925 h 1123950"/>
              <a:gd name="connsiteX9" fmla="*/ 2209800 w 2495550"/>
              <a:gd name="connsiteY9" fmla="*/ 1009650 h 1123950"/>
              <a:gd name="connsiteX10" fmla="*/ 1504950 w 2495550"/>
              <a:gd name="connsiteY10" fmla="*/ 1114425 h 1123950"/>
              <a:gd name="connsiteX11" fmla="*/ 657225 w 2495550"/>
              <a:gd name="connsiteY11" fmla="*/ 1123950 h 1123950"/>
              <a:gd name="connsiteX12" fmla="*/ 0 w 2495550"/>
              <a:gd name="connsiteY12" fmla="*/ 1085850 h 1123950"/>
              <a:gd name="connsiteX13" fmla="*/ 0 w 2495550"/>
              <a:gd name="connsiteY13" fmla="*/ 923925 h 1123950"/>
              <a:gd name="connsiteX14" fmla="*/ 85725 w 2495550"/>
              <a:gd name="connsiteY14" fmla="*/ 647700 h 1123950"/>
              <a:gd name="connsiteX15" fmla="*/ 361950 w 2495550"/>
              <a:gd name="connsiteY15" fmla="*/ 533400 h 1123950"/>
              <a:gd name="connsiteX16" fmla="*/ 752475 w 2495550"/>
              <a:gd name="connsiteY16" fmla="*/ 257175 h 1123950"/>
              <a:gd name="connsiteX17" fmla="*/ 942975 w 2495550"/>
              <a:gd name="connsiteY17" fmla="*/ 123825 h 1123950"/>
              <a:gd name="connsiteX18" fmla="*/ 1562100 w 2495550"/>
              <a:gd name="connsiteY18" fmla="*/ 57150 h 1123950"/>
              <a:gd name="connsiteX19" fmla="*/ 1876425 w 2495550"/>
              <a:gd name="connsiteY19" fmla="*/ 0 h 1123950"/>
              <a:gd name="connsiteX0" fmla="*/ 1562100 w 2495550"/>
              <a:gd name="connsiteY0" fmla="*/ 0 h 1066800"/>
              <a:gd name="connsiteX1" fmla="*/ 2085975 w 2495550"/>
              <a:gd name="connsiteY1" fmla="*/ 38100 h 1066800"/>
              <a:gd name="connsiteX2" fmla="*/ 2495550 w 2495550"/>
              <a:gd name="connsiteY2" fmla="*/ 257175 h 1066800"/>
              <a:gd name="connsiteX3" fmla="*/ 2466975 w 2495550"/>
              <a:gd name="connsiteY3" fmla="*/ 390525 h 1066800"/>
              <a:gd name="connsiteX4" fmla="*/ 2390775 w 2495550"/>
              <a:gd name="connsiteY4" fmla="*/ 457200 h 1066800"/>
              <a:gd name="connsiteX5" fmla="*/ 2295525 w 2495550"/>
              <a:gd name="connsiteY5" fmla="*/ 552450 h 1066800"/>
              <a:gd name="connsiteX6" fmla="*/ 2276475 w 2495550"/>
              <a:gd name="connsiteY6" fmla="*/ 657225 h 1066800"/>
              <a:gd name="connsiteX7" fmla="*/ 2247900 w 2495550"/>
              <a:gd name="connsiteY7" fmla="*/ 800100 h 1066800"/>
              <a:gd name="connsiteX8" fmla="*/ 2295525 w 2495550"/>
              <a:gd name="connsiteY8" fmla="*/ 866775 h 1066800"/>
              <a:gd name="connsiteX9" fmla="*/ 2209800 w 2495550"/>
              <a:gd name="connsiteY9" fmla="*/ 952500 h 1066800"/>
              <a:gd name="connsiteX10" fmla="*/ 1504950 w 2495550"/>
              <a:gd name="connsiteY10" fmla="*/ 1057275 h 1066800"/>
              <a:gd name="connsiteX11" fmla="*/ 657225 w 2495550"/>
              <a:gd name="connsiteY11" fmla="*/ 1066800 h 1066800"/>
              <a:gd name="connsiteX12" fmla="*/ 0 w 2495550"/>
              <a:gd name="connsiteY12" fmla="*/ 1028700 h 1066800"/>
              <a:gd name="connsiteX13" fmla="*/ 0 w 2495550"/>
              <a:gd name="connsiteY13" fmla="*/ 866775 h 1066800"/>
              <a:gd name="connsiteX14" fmla="*/ 85725 w 2495550"/>
              <a:gd name="connsiteY14" fmla="*/ 590550 h 1066800"/>
              <a:gd name="connsiteX15" fmla="*/ 361950 w 2495550"/>
              <a:gd name="connsiteY15" fmla="*/ 476250 h 1066800"/>
              <a:gd name="connsiteX16" fmla="*/ 752475 w 2495550"/>
              <a:gd name="connsiteY16" fmla="*/ 200025 h 1066800"/>
              <a:gd name="connsiteX17" fmla="*/ 942975 w 2495550"/>
              <a:gd name="connsiteY17" fmla="*/ 66675 h 1066800"/>
              <a:gd name="connsiteX18" fmla="*/ 1562100 w 2495550"/>
              <a:gd name="connsiteY18" fmla="*/ 0 h 1066800"/>
              <a:gd name="connsiteX0" fmla="*/ 2466975 w 2558415"/>
              <a:gd name="connsiteY0" fmla="*/ 390525 h 1066800"/>
              <a:gd name="connsiteX1" fmla="*/ 2390775 w 2558415"/>
              <a:gd name="connsiteY1" fmla="*/ 457200 h 1066800"/>
              <a:gd name="connsiteX2" fmla="*/ 2295525 w 2558415"/>
              <a:gd name="connsiteY2" fmla="*/ 552450 h 1066800"/>
              <a:gd name="connsiteX3" fmla="*/ 2276475 w 2558415"/>
              <a:gd name="connsiteY3" fmla="*/ 657225 h 1066800"/>
              <a:gd name="connsiteX4" fmla="*/ 2247900 w 2558415"/>
              <a:gd name="connsiteY4" fmla="*/ 800100 h 1066800"/>
              <a:gd name="connsiteX5" fmla="*/ 2295525 w 2558415"/>
              <a:gd name="connsiteY5" fmla="*/ 866775 h 1066800"/>
              <a:gd name="connsiteX6" fmla="*/ 2209800 w 2558415"/>
              <a:gd name="connsiteY6" fmla="*/ 952500 h 1066800"/>
              <a:gd name="connsiteX7" fmla="*/ 1504950 w 2558415"/>
              <a:gd name="connsiteY7" fmla="*/ 1057275 h 1066800"/>
              <a:gd name="connsiteX8" fmla="*/ 657225 w 2558415"/>
              <a:gd name="connsiteY8" fmla="*/ 1066800 h 1066800"/>
              <a:gd name="connsiteX9" fmla="*/ 0 w 2558415"/>
              <a:gd name="connsiteY9" fmla="*/ 1028700 h 1066800"/>
              <a:gd name="connsiteX10" fmla="*/ 0 w 2558415"/>
              <a:gd name="connsiteY10" fmla="*/ 866775 h 1066800"/>
              <a:gd name="connsiteX11" fmla="*/ 85725 w 2558415"/>
              <a:gd name="connsiteY11" fmla="*/ 590550 h 1066800"/>
              <a:gd name="connsiteX12" fmla="*/ 361950 w 2558415"/>
              <a:gd name="connsiteY12" fmla="*/ 476250 h 1066800"/>
              <a:gd name="connsiteX13" fmla="*/ 752475 w 2558415"/>
              <a:gd name="connsiteY13" fmla="*/ 200025 h 1066800"/>
              <a:gd name="connsiteX14" fmla="*/ 942975 w 2558415"/>
              <a:gd name="connsiteY14" fmla="*/ 66675 h 1066800"/>
              <a:gd name="connsiteX15" fmla="*/ 1562100 w 2558415"/>
              <a:gd name="connsiteY15" fmla="*/ 0 h 1066800"/>
              <a:gd name="connsiteX16" fmla="*/ 2085975 w 2558415"/>
              <a:gd name="connsiteY16" fmla="*/ 38100 h 1066800"/>
              <a:gd name="connsiteX17" fmla="*/ 2495550 w 2558415"/>
              <a:gd name="connsiteY17" fmla="*/ 257175 h 1066800"/>
              <a:gd name="connsiteX18" fmla="*/ 2558415 w 2558415"/>
              <a:gd name="connsiteY18" fmla="*/ 481965 h 1066800"/>
              <a:gd name="connsiteX0" fmla="*/ 2390775 w 2558415"/>
              <a:gd name="connsiteY0" fmla="*/ 457200 h 1066800"/>
              <a:gd name="connsiteX1" fmla="*/ 2295525 w 2558415"/>
              <a:gd name="connsiteY1" fmla="*/ 552450 h 1066800"/>
              <a:gd name="connsiteX2" fmla="*/ 2276475 w 2558415"/>
              <a:gd name="connsiteY2" fmla="*/ 657225 h 1066800"/>
              <a:gd name="connsiteX3" fmla="*/ 2247900 w 2558415"/>
              <a:gd name="connsiteY3" fmla="*/ 800100 h 1066800"/>
              <a:gd name="connsiteX4" fmla="*/ 2295525 w 2558415"/>
              <a:gd name="connsiteY4" fmla="*/ 866775 h 1066800"/>
              <a:gd name="connsiteX5" fmla="*/ 2209800 w 2558415"/>
              <a:gd name="connsiteY5" fmla="*/ 952500 h 1066800"/>
              <a:gd name="connsiteX6" fmla="*/ 1504950 w 2558415"/>
              <a:gd name="connsiteY6" fmla="*/ 1057275 h 1066800"/>
              <a:gd name="connsiteX7" fmla="*/ 657225 w 2558415"/>
              <a:gd name="connsiteY7" fmla="*/ 1066800 h 1066800"/>
              <a:gd name="connsiteX8" fmla="*/ 0 w 2558415"/>
              <a:gd name="connsiteY8" fmla="*/ 1028700 h 1066800"/>
              <a:gd name="connsiteX9" fmla="*/ 0 w 2558415"/>
              <a:gd name="connsiteY9" fmla="*/ 866775 h 1066800"/>
              <a:gd name="connsiteX10" fmla="*/ 85725 w 2558415"/>
              <a:gd name="connsiteY10" fmla="*/ 590550 h 1066800"/>
              <a:gd name="connsiteX11" fmla="*/ 361950 w 2558415"/>
              <a:gd name="connsiteY11" fmla="*/ 476250 h 1066800"/>
              <a:gd name="connsiteX12" fmla="*/ 752475 w 2558415"/>
              <a:gd name="connsiteY12" fmla="*/ 200025 h 1066800"/>
              <a:gd name="connsiteX13" fmla="*/ 942975 w 2558415"/>
              <a:gd name="connsiteY13" fmla="*/ 66675 h 1066800"/>
              <a:gd name="connsiteX14" fmla="*/ 1562100 w 2558415"/>
              <a:gd name="connsiteY14" fmla="*/ 0 h 1066800"/>
              <a:gd name="connsiteX15" fmla="*/ 2085975 w 2558415"/>
              <a:gd name="connsiteY15" fmla="*/ 38100 h 1066800"/>
              <a:gd name="connsiteX16" fmla="*/ 2495550 w 2558415"/>
              <a:gd name="connsiteY16" fmla="*/ 257175 h 1066800"/>
              <a:gd name="connsiteX17" fmla="*/ 2558415 w 2558415"/>
              <a:gd name="connsiteY17" fmla="*/ 481965 h 1066800"/>
              <a:gd name="connsiteX0" fmla="*/ 2295525 w 2558415"/>
              <a:gd name="connsiteY0" fmla="*/ 552450 h 1066800"/>
              <a:gd name="connsiteX1" fmla="*/ 2276475 w 2558415"/>
              <a:gd name="connsiteY1" fmla="*/ 657225 h 1066800"/>
              <a:gd name="connsiteX2" fmla="*/ 2247900 w 2558415"/>
              <a:gd name="connsiteY2" fmla="*/ 800100 h 1066800"/>
              <a:gd name="connsiteX3" fmla="*/ 2295525 w 2558415"/>
              <a:gd name="connsiteY3" fmla="*/ 866775 h 1066800"/>
              <a:gd name="connsiteX4" fmla="*/ 2209800 w 2558415"/>
              <a:gd name="connsiteY4" fmla="*/ 952500 h 1066800"/>
              <a:gd name="connsiteX5" fmla="*/ 1504950 w 2558415"/>
              <a:gd name="connsiteY5" fmla="*/ 1057275 h 1066800"/>
              <a:gd name="connsiteX6" fmla="*/ 657225 w 2558415"/>
              <a:gd name="connsiteY6" fmla="*/ 1066800 h 1066800"/>
              <a:gd name="connsiteX7" fmla="*/ 0 w 2558415"/>
              <a:gd name="connsiteY7" fmla="*/ 1028700 h 1066800"/>
              <a:gd name="connsiteX8" fmla="*/ 0 w 2558415"/>
              <a:gd name="connsiteY8" fmla="*/ 866775 h 1066800"/>
              <a:gd name="connsiteX9" fmla="*/ 85725 w 2558415"/>
              <a:gd name="connsiteY9" fmla="*/ 590550 h 1066800"/>
              <a:gd name="connsiteX10" fmla="*/ 361950 w 2558415"/>
              <a:gd name="connsiteY10" fmla="*/ 476250 h 1066800"/>
              <a:gd name="connsiteX11" fmla="*/ 752475 w 2558415"/>
              <a:gd name="connsiteY11" fmla="*/ 200025 h 1066800"/>
              <a:gd name="connsiteX12" fmla="*/ 942975 w 2558415"/>
              <a:gd name="connsiteY12" fmla="*/ 66675 h 1066800"/>
              <a:gd name="connsiteX13" fmla="*/ 1562100 w 2558415"/>
              <a:gd name="connsiteY13" fmla="*/ 0 h 1066800"/>
              <a:gd name="connsiteX14" fmla="*/ 2085975 w 2558415"/>
              <a:gd name="connsiteY14" fmla="*/ 38100 h 1066800"/>
              <a:gd name="connsiteX15" fmla="*/ 2495550 w 2558415"/>
              <a:gd name="connsiteY15" fmla="*/ 257175 h 1066800"/>
              <a:gd name="connsiteX16" fmla="*/ 2558415 w 2558415"/>
              <a:gd name="connsiteY16" fmla="*/ 481965 h 1066800"/>
              <a:gd name="connsiteX0" fmla="*/ 2276475 w 2558415"/>
              <a:gd name="connsiteY0" fmla="*/ 657225 h 1066800"/>
              <a:gd name="connsiteX1" fmla="*/ 2247900 w 2558415"/>
              <a:gd name="connsiteY1" fmla="*/ 800100 h 1066800"/>
              <a:gd name="connsiteX2" fmla="*/ 2295525 w 2558415"/>
              <a:gd name="connsiteY2" fmla="*/ 866775 h 1066800"/>
              <a:gd name="connsiteX3" fmla="*/ 2209800 w 2558415"/>
              <a:gd name="connsiteY3" fmla="*/ 952500 h 1066800"/>
              <a:gd name="connsiteX4" fmla="*/ 1504950 w 2558415"/>
              <a:gd name="connsiteY4" fmla="*/ 1057275 h 1066800"/>
              <a:gd name="connsiteX5" fmla="*/ 657225 w 2558415"/>
              <a:gd name="connsiteY5" fmla="*/ 1066800 h 1066800"/>
              <a:gd name="connsiteX6" fmla="*/ 0 w 2558415"/>
              <a:gd name="connsiteY6" fmla="*/ 1028700 h 1066800"/>
              <a:gd name="connsiteX7" fmla="*/ 0 w 2558415"/>
              <a:gd name="connsiteY7" fmla="*/ 866775 h 1066800"/>
              <a:gd name="connsiteX8" fmla="*/ 85725 w 2558415"/>
              <a:gd name="connsiteY8" fmla="*/ 590550 h 1066800"/>
              <a:gd name="connsiteX9" fmla="*/ 361950 w 2558415"/>
              <a:gd name="connsiteY9" fmla="*/ 476250 h 1066800"/>
              <a:gd name="connsiteX10" fmla="*/ 752475 w 2558415"/>
              <a:gd name="connsiteY10" fmla="*/ 200025 h 1066800"/>
              <a:gd name="connsiteX11" fmla="*/ 942975 w 2558415"/>
              <a:gd name="connsiteY11" fmla="*/ 66675 h 1066800"/>
              <a:gd name="connsiteX12" fmla="*/ 1562100 w 2558415"/>
              <a:gd name="connsiteY12" fmla="*/ 0 h 1066800"/>
              <a:gd name="connsiteX13" fmla="*/ 2085975 w 2558415"/>
              <a:gd name="connsiteY13" fmla="*/ 38100 h 1066800"/>
              <a:gd name="connsiteX14" fmla="*/ 2495550 w 2558415"/>
              <a:gd name="connsiteY14" fmla="*/ 257175 h 1066800"/>
              <a:gd name="connsiteX15" fmla="*/ 2558415 w 2558415"/>
              <a:gd name="connsiteY15" fmla="*/ 481965 h 1066800"/>
              <a:gd name="connsiteX0" fmla="*/ 2567421 w 2567421"/>
              <a:gd name="connsiteY0" fmla="*/ 590723 h 1066800"/>
              <a:gd name="connsiteX1" fmla="*/ 2247900 w 2567421"/>
              <a:gd name="connsiteY1" fmla="*/ 800100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67421 w 2567421"/>
              <a:gd name="connsiteY0" fmla="*/ 590723 h 1066800"/>
              <a:gd name="connsiteX1" fmla="*/ 2364278 w 2567421"/>
              <a:gd name="connsiteY1" fmla="*/ 766849 h 1066800"/>
              <a:gd name="connsiteX2" fmla="*/ 2295525 w 2567421"/>
              <a:gd name="connsiteY2" fmla="*/ 866775 h 1066800"/>
              <a:gd name="connsiteX3" fmla="*/ 2209800 w 2567421"/>
              <a:gd name="connsiteY3" fmla="*/ 952500 h 1066800"/>
              <a:gd name="connsiteX4" fmla="*/ 1504950 w 2567421"/>
              <a:gd name="connsiteY4" fmla="*/ 1057275 h 1066800"/>
              <a:gd name="connsiteX5" fmla="*/ 657225 w 2567421"/>
              <a:gd name="connsiteY5" fmla="*/ 1066800 h 1066800"/>
              <a:gd name="connsiteX6" fmla="*/ 0 w 2567421"/>
              <a:gd name="connsiteY6" fmla="*/ 1028700 h 1066800"/>
              <a:gd name="connsiteX7" fmla="*/ 0 w 2567421"/>
              <a:gd name="connsiteY7" fmla="*/ 866775 h 1066800"/>
              <a:gd name="connsiteX8" fmla="*/ 85725 w 2567421"/>
              <a:gd name="connsiteY8" fmla="*/ 590550 h 1066800"/>
              <a:gd name="connsiteX9" fmla="*/ 361950 w 2567421"/>
              <a:gd name="connsiteY9" fmla="*/ 476250 h 1066800"/>
              <a:gd name="connsiteX10" fmla="*/ 752475 w 2567421"/>
              <a:gd name="connsiteY10" fmla="*/ 200025 h 1066800"/>
              <a:gd name="connsiteX11" fmla="*/ 942975 w 2567421"/>
              <a:gd name="connsiteY11" fmla="*/ 66675 h 1066800"/>
              <a:gd name="connsiteX12" fmla="*/ 1562100 w 2567421"/>
              <a:gd name="connsiteY12" fmla="*/ 0 h 1066800"/>
              <a:gd name="connsiteX13" fmla="*/ 2085975 w 2567421"/>
              <a:gd name="connsiteY13" fmla="*/ 38100 h 1066800"/>
              <a:gd name="connsiteX14" fmla="*/ 2495550 w 2567421"/>
              <a:gd name="connsiteY14" fmla="*/ 257175 h 1066800"/>
              <a:gd name="connsiteX15" fmla="*/ 2558415 w 2567421"/>
              <a:gd name="connsiteY15" fmla="*/ 481965 h 1066800"/>
              <a:gd name="connsiteX0" fmla="*/ 2592360 w 2592360"/>
              <a:gd name="connsiteY0" fmla="*/ 599036 h 1066800"/>
              <a:gd name="connsiteX1" fmla="*/ 2364278 w 2592360"/>
              <a:gd name="connsiteY1" fmla="*/ 766849 h 1066800"/>
              <a:gd name="connsiteX2" fmla="*/ 2295525 w 2592360"/>
              <a:gd name="connsiteY2" fmla="*/ 866775 h 1066800"/>
              <a:gd name="connsiteX3" fmla="*/ 2209800 w 2592360"/>
              <a:gd name="connsiteY3" fmla="*/ 952500 h 1066800"/>
              <a:gd name="connsiteX4" fmla="*/ 1504950 w 2592360"/>
              <a:gd name="connsiteY4" fmla="*/ 1057275 h 1066800"/>
              <a:gd name="connsiteX5" fmla="*/ 657225 w 2592360"/>
              <a:gd name="connsiteY5" fmla="*/ 1066800 h 1066800"/>
              <a:gd name="connsiteX6" fmla="*/ 0 w 2592360"/>
              <a:gd name="connsiteY6" fmla="*/ 1028700 h 1066800"/>
              <a:gd name="connsiteX7" fmla="*/ 0 w 2592360"/>
              <a:gd name="connsiteY7" fmla="*/ 866775 h 1066800"/>
              <a:gd name="connsiteX8" fmla="*/ 85725 w 2592360"/>
              <a:gd name="connsiteY8" fmla="*/ 590550 h 1066800"/>
              <a:gd name="connsiteX9" fmla="*/ 361950 w 2592360"/>
              <a:gd name="connsiteY9" fmla="*/ 476250 h 1066800"/>
              <a:gd name="connsiteX10" fmla="*/ 752475 w 2592360"/>
              <a:gd name="connsiteY10" fmla="*/ 200025 h 1066800"/>
              <a:gd name="connsiteX11" fmla="*/ 942975 w 2592360"/>
              <a:gd name="connsiteY11" fmla="*/ 66675 h 1066800"/>
              <a:gd name="connsiteX12" fmla="*/ 1562100 w 2592360"/>
              <a:gd name="connsiteY12" fmla="*/ 0 h 1066800"/>
              <a:gd name="connsiteX13" fmla="*/ 2085975 w 2592360"/>
              <a:gd name="connsiteY13" fmla="*/ 38100 h 1066800"/>
              <a:gd name="connsiteX14" fmla="*/ 2495550 w 2592360"/>
              <a:gd name="connsiteY14" fmla="*/ 257175 h 1066800"/>
              <a:gd name="connsiteX15" fmla="*/ 2558415 w 2592360"/>
              <a:gd name="connsiteY15" fmla="*/ 481965 h 1066800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15" fmla="*/ 2558415 w 2595303"/>
              <a:gd name="connsiteY15" fmla="*/ 1006186 h 1591021"/>
              <a:gd name="connsiteX0" fmla="*/ 2592360 w 2595303"/>
              <a:gd name="connsiteY0" fmla="*/ 1123257 h 1591021"/>
              <a:gd name="connsiteX1" fmla="*/ 2364278 w 2595303"/>
              <a:gd name="connsiteY1" fmla="*/ 1291070 h 1591021"/>
              <a:gd name="connsiteX2" fmla="*/ 2295525 w 2595303"/>
              <a:gd name="connsiteY2" fmla="*/ 1390996 h 1591021"/>
              <a:gd name="connsiteX3" fmla="*/ 2209800 w 2595303"/>
              <a:gd name="connsiteY3" fmla="*/ 1476721 h 1591021"/>
              <a:gd name="connsiteX4" fmla="*/ 1504950 w 2595303"/>
              <a:gd name="connsiteY4" fmla="*/ 1581496 h 1591021"/>
              <a:gd name="connsiteX5" fmla="*/ 657225 w 2595303"/>
              <a:gd name="connsiteY5" fmla="*/ 1591021 h 1591021"/>
              <a:gd name="connsiteX6" fmla="*/ 0 w 2595303"/>
              <a:gd name="connsiteY6" fmla="*/ 1552921 h 1591021"/>
              <a:gd name="connsiteX7" fmla="*/ 0 w 2595303"/>
              <a:gd name="connsiteY7" fmla="*/ 1390996 h 1591021"/>
              <a:gd name="connsiteX8" fmla="*/ 85725 w 2595303"/>
              <a:gd name="connsiteY8" fmla="*/ 1114771 h 1591021"/>
              <a:gd name="connsiteX9" fmla="*/ 361950 w 2595303"/>
              <a:gd name="connsiteY9" fmla="*/ 1000471 h 1591021"/>
              <a:gd name="connsiteX10" fmla="*/ 752475 w 2595303"/>
              <a:gd name="connsiteY10" fmla="*/ 724246 h 1591021"/>
              <a:gd name="connsiteX11" fmla="*/ 942975 w 2595303"/>
              <a:gd name="connsiteY11" fmla="*/ 590896 h 1591021"/>
              <a:gd name="connsiteX12" fmla="*/ 1562100 w 2595303"/>
              <a:gd name="connsiteY12" fmla="*/ 524221 h 1591021"/>
              <a:gd name="connsiteX13" fmla="*/ 2085975 w 2595303"/>
              <a:gd name="connsiteY13" fmla="*/ 562321 h 1591021"/>
              <a:gd name="connsiteX14" fmla="*/ 2595303 w 2595303"/>
              <a:gd name="connsiteY14" fmla="*/ 0 h 1591021"/>
              <a:gd name="connsiteX0" fmla="*/ 2592360 w 2595303"/>
              <a:gd name="connsiteY0" fmla="*/ 1151139 h 1618903"/>
              <a:gd name="connsiteX1" fmla="*/ 2364278 w 2595303"/>
              <a:gd name="connsiteY1" fmla="*/ 1318952 h 1618903"/>
              <a:gd name="connsiteX2" fmla="*/ 2295525 w 2595303"/>
              <a:gd name="connsiteY2" fmla="*/ 1418878 h 1618903"/>
              <a:gd name="connsiteX3" fmla="*/ 2209800 w 2595303"/>
              <a:gd name="connsiteY3" fmla="*/ 1504603 h 1618903"/>
              <a:gd name="connsiteX4" fmla="*/ 1504950 w 2595303"/>
              <a:gd name="connsiteY4" fmla="*/ 1609378 h 1618903"/>
              <a:gd name="connsiteX5" fmla="*/ 657225 w 2595303"/>
              <a:gd name="connsiteY5" fmla="*/ 1618903 h 1618903"/>
              <a:gd name="connsiteX6" fmla="*/ 0 w 2595303"/>
              <a:gd name="connsiteY6" fmla="*/ 1580803 h 1618903"/>
              <a:gd name="connsiteX7" fmla="*/ 0 w 2595303"/>
              <a:gd name="connsiteY7" fmla="*/ 1418878 h 1618903"/>
              <a:gd name="connsiteX8" fmla="*/ 85725 w 2595303"/>
              <a:gd name="connsiteY8" fmla="*/ 1142653 h 1618903"/>
              <a:gd name="connsiteX9" fmla="*/ 361950 w 2595303"/>
              <a:gd name="connsiteY9" fmla="*/ 1028353 h 1618903"/>
              <a:gd name="connsiteX10" fmla="*/ 752475 w 2595303"/>
              <a:gd name="connsiteY10" fmla="*/ 752128 h 1618903"/>
              <a:gd name="connsiteX11" fmla="*/ 942975 w 2595303"/>
              <a:gd name="connsiteY11" fmla="*/ 618778 h 1618903"/>
              <a:gd name="connsiteX12" fmla="*/ 1562100 w 2595303"/>
              <a:gd name="connsiteY12" fmla="*/ 552103 h 1618903"/>
              <a:gd name="connsiteX13" fmla="*/ 1911407 w 2595303"/>
              <a:gd name="connsiteY13" fmla="*/ 0 h 1618903"/>
              <a:gd name="connsiteX14" fmla="*/ 2595303 w 2595303"/>
              <a:gd name="connsiteY14" fmla="*/ 27882 h 1618903"/>
              <a:gd name="connsiteX0" fmla="*/ 2592360 w 2877935"/>
              <a:gd name="connsiteY0" fmla="*/ 1151139 h 1618903"/>
              <a:gd name="connsiteX1" fmla="*/ 2364278 w 2877935"/>
              <a:gd name="connsiteY1" fmla="*/ 1318952 h 1618903"/>
              <a:gd name="connsiteX2" fmla="*/ 2295525 w 2877935"/>
              <a:gd name="connsiteY2" fmla="*/ 1418878 h 1618903"/>
              <a:gd name="connsiteX3" fmla="*/ 2209800 w 2877935"/>
              <a:gd name="connsiteY3" fmla="*/ 1504603 h 1618903"/>
              <a:gd name="connsiteX4" fmla="*/ 1504950 w 2877935"/>
              <a:gd name="connsiteY4" fmla="*/ 1609378 h 1618903"/>
              <a:gd name="connsiteX5" fmla="*/ 657225 w 2877935"/>
              <a:gd name="connsiteY5" fmla="*/ 1618903 h 1618903"/>
              <a:gd name="connsiteX6" fmla="*/ 0 w 2877935"/>
              <a:gd name="connsiteY6" fmla="*/ 1580803 h 1618903"/>
              <a:gd name="connsiteX7" fmla="*/ 0 w 2877935"/>
              <a:gd name="connsiteY7" fmla="*/ 1418878 h 1618903"/>
              <a:gd name="connsiteX8" fmla="*/ 85725 w 2877935"/>
              <a:gd name="connsiteY8" fmla="*/ 1142653 h 1618903"/>
              <a:gd name="connsiteX9" fmla="*/ 361950 w 2877935"/>
              <a:gd name="connsiteY9" fmla="*/ 1028353 h 1618903"/>
              <a:gd name="connsiteX10" fmla="*/ 752475 w 2877935"/>
              <a:gd name="connsiteY10" fmla="*/ 752128 h 1618903"/>
              <a:gd name="connsiteX11" fmla="*/ 942975 w 2877935"/>
              <a:gd name="connsiteY11" fmla="*/ 618778 h 1618903"/>
              <a:gd name="connsiteX12" fmla="*/ 1562100 w 2877935"/>
              <a:gd name="connsiteY12" fmla="*/ 552103 h 1618903"/>
              <a:gd name="connsiteX13" fmla="*/ 1911407 w 2877935"/>
              <a:gd name="connsiteY13" fmla="*/ 0 h 1618903"/>
              <a:gd name="connsiteX14" fmla="*/ 2877935 w 2877935"/>
              <a:gd name="connsiteY14" fmla="*/ 52820 h 1618903"/>
              <a:gd name="connsiteX0" fmla="*/ 2592360 w 2592360"/>
              <a:gd name="connsiteY0" fmla="*/ 1151139 h 1618903"/>
              <a:gd name="connsiteX1" fmla="*/ 2364278 w 2592360"/>
              <a:gd name="connsiteY1" fmla="*/ 1318952 h 1618903"/>
              <a:gd name="connsiteX2" fmla="*/ 2295525 w 2592360"/>
              <a:gd name="connsiteY2" fmla="*/ 1418878 h 1618903"/>
              <a:gd name="connsiteX3" fmla="*/ 2209800 w 2592360"/>
              <a:gd name="connsiteY3" fmla="*/ 1504603 h 1618903"/>
              <a:gd name="connsiteX4" fmla="*/ 1504950 w 2592360"/>
              <a:gd name="connsiteY4" fmla="*/ 1609378 h 1618903"/>
              <a:gd name="connsiteX5" fmla="*/ 657225 w 2592360"/>
              <a:gd name="connsiteY5" fmla="*/ 1618903 h 1618903"/>
              <a:gd name="connsiteX6" fmla="*/ 0 w 2592360"/>
              <a:gd name="connsiteY6" fmla="*/ 1580803 h 1618903"/>
              <a:gd name="connsiteX7" fmla="*/ 0 w 2592360"/>
              <a:gd name="connsiteY7" fmla="*/ 1418878 h 1618903"/>
              <a:gd name="connsiteX8" fmla="*/ 85725 w 2592360"/>
              <a:gd name="connsiteY8" fmla="*/ 1142653 h 1618903"/>
              <a:gd name="connsiteX9" fmla="*/ 361950 w 2592360"/>
              <a:gd name="connsiteY9" fmla="*/ 1028353 h 1618903"/>
              <a:gd name="connsiteX10" fmla="*/ 752475 w 2592360"/>
              <a:gd name="connsiteY10" fmla="*/ 752128 h 1618903"/>
              <a:gd name="connsiteX11" fmla="*/ 942975 w 2592360"/>
              <a:gd name="connsiteY11" fmla="*/ 618778 h 1618903"/>
              <a:gd name="connsiteX12" fmla="*/ 1562100 w 2592360"/>
              <a:gd name="connsiteY12" fmla="*/ 552103 h 1618903"/>
              <a:gd name="connsiteX13" fmla="*/ 1911407 w 2592360"/>
              <a:gd name="connsiteY13" fmla="*/ 0 h 1618903"/>
              <a:gd name="connsiteX14" fmla="*/ 2562051 w 2592360"/>
              <a:gd name="connsiteY14" fmla="*/ 252325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1562100 w 2628553"/>
              <a:gd name="connsiteY12" fmla="*/ 552103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151139 h 1618903"/>
              <a:gd name="connsiteX1" fmla="*/ 2364278 w 2628553"/>
              <a:gd name="connsiteY1" fmla="*/ 1318952 h 1618903"/>
              <a:gd name="connsiteX2" fmla="*/ 2295525 w 2628553"/>
              <a:gd name="connsiteY2" fmla="*/ 1418878 h 1618903"/>
              <a:gd name="connsiteX3" fmla="*/ 2209800 w 2628553"/>
              <a:gd name="connsiteY3" fmla="*/ 1504603 h 1618903"/>
              <a:gd name="connsiteX4" fmla="*/ 1504950 w 2628553"/>
              <a:gd name="connsiteY4" fmla="*/ 1609378 h 1618903"/>
              <a:gd name="connsiteX5" fmla="*/ 657225 w 2628553"/>
              <a:gd name="connsiteY5" fmla="*/ 1618903 h 1618903"/>
              <a:gd name="connsiteX6" fmla="*/ 0 w 2628553"/>
              <a:gd name="connsiteY6" fmla="*/ 1580803 h 1618903"/>
              <a:gd name="connsiteX7" fmla="*/ 0 w 2628553"/>
              <a:gd name="connsiteY7" fmla="*/ 1418878 h 1618903"/>
              <a:gd name="connsiteX8" fmla="*/ 85725 w 2628553"/>
              <a:gd name="connsiteY8" fmla="*/ 1142653 h 1618903"/>
              <a:gd name="connsiteX9" fmla="*/ 361950 w 2628553"/>
              <a:gd name="connsiteY9" fmla="*/ 1028353 h 1618903"/>
              <a:gd name="connsiteX10" fmla="*/ 752475 w 2628553"/>
              <a:gd name="connsiteY10" fmla="*/ 752128 h 1618903"/>
              <a:gd name="connsiteX11" fmla="*/ 942975 w 2628553"/>
              <a:gd name="connsiteY11" fmla="*/ 618778 h 1618903"/>
              <a:gd name="connsiteX12" fmla="*/ 980209 w 2628553"/>
              <a:gd name="connsiteY12" fmla="*/ 402474 h 1618903"/>
              <a:gd name="connsiteX13" fmla="*/ 1911407 w 2628553"/>
              <a:gd name="connsiteY13" fmla="*/ 0 h 1618903"/>
              <a:gd name="connsiteX14" fmla="*/ 2628553 w 2628553"/>
              <a:gd name="connsiteY14" fmla="*/ 127634 h 1618903"/>
              <a:gd name="connsiteX0" fmla="*/ 2592360 w 2628553"/>
              <a:gd name="connsiteY0" fmla="*/ 1023505 h 1491269"/>
              <a:gd name="connsiteX1" fmla="*/ 2364278 w 2628553"/>
              <a:gd name="connsiteY1" fmla="*/ 1191318 h 1491269"/>
              <a:gd name="connsiteX2" fmla="*/ 2295525 w 2628553"/>
              <a:gd name="connsiteY2" fmla="*/ 1291244 h 1491269"/>
              <a:gd name="connsiteX3" fmla="*/ 2209800 w 2628553"/>
              <a:gd name="connsiteY3" fmla="*/ 1376969 h 1491269"/>
              <a:gd name="connsiteX4" fmla="*/ 1504950 w 2628553"/>
              <a:gd name="connsiteY4" fmla="*/ 1481744 h 1491269"/>
              <a:gd name="connsiteX5" fmla="*/ 657225 w 2628553"/>
              <a:gd name="connsiteY5" fmla="*/ 1491269 h 1491269"/>
              <a:gd name="connsiteX6" fmla="*/ 0 w 2628553"/>
              <a:gd name="connsiteY6" fmla="*/ 1453169 h 1491269"/>
              <a:gd name="connsiteX7" fmla="*/ 0 w 2628553"/>
              <a:gd name="connsiteY7" fmla="*/ 1291244 h 1491269"/>
              <a:gd name="connsiteX8" fmla="*/ 85725 w 2628553"/>
              <a:gd name="connsiteY8" fmla="*/ 1015019 h 1491269"/>
              <a:gd name="connsiteX9" fmla="*/ 361950 w 2628553"/>
              <a:gd name="connsiteY9" fmla="*/ 900719 h 1491269"/>
              <a:gd name="connsiteX10" fmla="*/ 752475 w 2628553"/>
              <a:gd name="connsiteY10" fmla="*/ 624494 h 1491269"/>
              <a:gd name="connsiteX11" fmla="*/ 942975 w 2628553"/>
              <a:gd name="connsiteY11" fmla="*/ 491144 h 1491269"/>
              <a:gd name="connsiteX12" fmla="*/ 980209 w 2628553"/>
              <a:gd name="connsiteY12" fmla="*/ 274840 h 1491269"/>
              <a:gd name="connsiteX13" fmla="*/ 764251 w 2628553"/>
              <a:gd name="connsiteY13" fmla="*/ 13682 h 1491269"/>
              <a:gd name="connsiteX14" fmla="*/ 2628553 w 2628553"/>
              <a:gd name="connsiteY14" fmla="*/ 0 h 1491269"/>
              <a:gd name="connsiteX0" fmla="*/ 2667175 w 2667175"/>
              <a:gd name="connsiteY0" fmla="*/ 757498 h 1491269"/>
              <a:gd name="connsiteX1" fmla="*/ 2364278 w 2667175"/>
              <a:gd name="connsiteY1" fmla="*/ 1191318 h 1491269"/>
              <a:gd name="connsiteX2" fmla="*/ 2295525 w 2667175"/>
              <a:gd name="connsiteY2" fmla="*/ 1291244 h 1491269"/>
              <a:gd name="connsiteX3" fmla="*/ 2209800 w 2667175"/>
              <a:gd name="connsiteY3" fmla="*/ 1376969 h 1491269"/>
              <a:gd name="connsiteX4" fmla="*/ 1504950 w 2667175"/>
              <a:gd name="connsiteY4" fmla="*/ 1481744 h 1491269"/>
              <a:gd name="connsiteX5" fmla="*/ 657225 w 2667175"/>
              <a:gd name="connsiteY5" fmla="*/ 1491269 h 1491269"/>
              <a:gd name="connsiteX6" fmla="*/ 0 w 2667175"/>
              <a:gd name="connsiteY6" fmla="*/ 1453169 h 1491269"/>
              <a:gd name="connsiteX7" fmla="*/ 0 w 2667175"/>
              <a:gd name="connsiteY7" fmla="*/ 1291244 h 1491269"/>
              <a:gd name="connsiteX8" fmla="*/ 85725 w 2667175"/>
              <a:gd name="connsiteY8" fmla="*/ 1015019 h 1491269"/>
              <a:gd name="connsiteX9" fmla="*/ 361950 w 2667175"/>
              <a:gd name="connsiteY9" fmla="*/ 900719 h 1491269"/>
              <a:gd name="connsiteX10" fmla="*/ 752475 w 2667175"/>
              <a:gd name="connsiteY10" fmla="*/ 624494 h 1491269"/>
              <a:gd name="connsiteX11" fmla="*/ 942975 w 2667175"/>
              <a:gd name="connsiteY11" fmla="*/ 491144 h 1491269"/>
              <a:gd name="connsiteX12" fmla="*/ 980209 w 2667175"/>
              <a:gd name="connsiteY12" fmla="*/ 274840 h 1491269"/>
              <a:gd name="connsiteX13" fmla="*/ 764251 w 2667175"/>
              <a:gd name="connsiteY13" fmla="*/ 13682 h 1491269"/>
              <a:gd name="connsiteX14" fmla="*/ 2628553 w 2667175"/>
              <a:gd name="connsiteY14" fmla="*/ 0 h 1491269"/>
              <a:gd name="connsiteX0" fmla="*/ 2725364 w 2725364"/>
              <a:gd name="connsiteY0" fmla="*/ 67542 h 1491269"/>
              <a:gd name="connsiteX1" fmla="*/ 2364278 w 2725364"/>
              <a:gd name="connsiteY1" fmla="*/ 1191318 h 1491269"/>
              <a:gd name="connsiteX2" fmla="*/ 2295525 w 2725364"/>
              <a:gd name="connsiteY2" fmla="*/ 1291244 h 1491269"/>
              <a:gd name="connsiteX3" fmla="*/ 2209800 w 2725364"/>
              <a:gd name="connsiteY3" fmla="*/ 1376969 h 1491269"/>
              <a:gd name="connsiteX4" fmla="*/ 1504950 w 2725364"/>
              <a:gd name="connsiteY4" fmla="*/ 1481744 h 1491269"/>
              <a:gd name="connsiteX5" fmla="*/ 657225 w 2725364"/>
              <a:gd name="connsiteY5" fmla="*/ 1491269 h 1491269"/>
              <a:gd name="connsiteX6" fmla="*/ 0 w 2725364"/>
              <a:gd name="connsiteY6" fmla="*/ 1453169 h 1491269"/>
              <a:gd name="connsiteX7" fmla="*/ 0 w 2725364"/>
              <a:gd name="connsiteY7" fmla="*/ 1291244 h 1491269"/>
              <a:gd name="connsiteX8" fmla="*/ 85725 w 2725364"/>
              <a:gd name="connsiteY8" fmla="*/ 1015019 h 1491269"/>
              <a:gd name="connsiteX9" fmla="*/ 361950 w 2725364"/>
              <a:gd name="connsiteY9" fmla="*/ 900719 h 1491269"/>
              <a:gd name="connsiteX10" fmla="*/ 752475 w 2725364"/>
              <a:gd name="connsiteY10" fmla="*/ 624494 h 1491269"/>
              <a:gd name="connsiteX11" fmla="*/ 942975 w 2725364"/>
              <a:gd name="connsiteY11" fmla="*/ 491144 h 1491269"/>
              <a:gd name="connsiteX12" fmla="*/ 980209 w 2725364"/>
              <a:gd name="connsiteY12" fmla="*/ 274840 h 1491269"/>
              <a:gd name="connsiteX13" fmla="*/ 764251 w 2725364"/>
              <a:gd name="connsiteY13" fmla="*/ 13682 h 1491269"/>
              <a:gd name="connsiteX14" fmla="*/ 2628553 w 2725364"/>
              <a:gd name="connsiteY14" fmla="*/ 0 h 1491269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0" fmla="*/ 2633924 w 2633924"/>
              <a:gd name="connsiteY0" fmla="*/ 0 h 1506854"/>
              <a:gd name="connsiteX1" fmla="*/ 2364278 w 2633924"/>
              <a:gd name="connsiteY1" fmla="*/ 1206903 h 1506854"/>
              <a:gd name="connsiteX2" fmla="*/ 2295525 w 2633924"/>
              <a:gd name="connsiteY2" fmla="*/ 1306829 h 1506854"/>
              <a:gd name="connsiteX3" fmla="*/ 2209800 w 2633924"/>
              <a:gd name="connsiteY3" fmla="*/ 1392554 h 1506854"/>
              <a:gd name="connsiteX4" fmla="*/ 1504950 w 2633924"/>
              <a:gd name="connsiteY4" fmla="*/ 1497329 h 1506854"/>
              <a:gd name="connsiteX5" fmla="*/ 657225 w 2633924"/>
              <a:gd name="connsiteY5" fmla="*/ 1506854 h 1506854"/>
              <a:gd name="connsiteX6" fmla="*/ 0 w 2633924"/>
              <a:gd name="connsiteY6" fmla="*/ 1468754 h 1506854"/>
              <a:gd name="connsiteX7" fmla="*/ 0 w 2633924"/>
              <a:gd name="connsiteY7" fmla="*/ 1306829 h 1506854"/>
              <a:gd name="connsiteX8" fmla="*/ 85725 w 2633924"/>
              <a:gd name="connsiteY8" fmla="*/ 1030604 h 1506854"/>
              <a:gd name="connsiteX9" fmla="*/ 361950 w 2633924"/>
              <a:gd name="connsiteY9" fmla="*/ 916304 h 1506854"/>
              <a:gd name="connsiteX10" fmla="*/ 752475 w 2633924"/>
              <a:gd name="connsiteY10" fmla="*/ 640079 h 1506854"/>
              <a:gd name="connsiteX11" fmla="*/ 942975 w 2633924"/>
              <a:gd name="connsiteY11" fmla="*/ 506729 h 1506854"/>
              <a:gd name="connsiteX12" fmla="*/ 980209 w 2633924"/>
              <a:gd name="connsiteY12" fmla="*/ 290425 h 1506854"/>
              <a:gd name="connsiteX13" fmla="*/ 764251 w 2633924"/>
              <a:gd name="connsiteY13" fmla="*/ 29267 h 1506854"/>
              <a:gd name="connsiteX14" fmla="*/ 2628553 w 2633924"/>
              <a:gd name="connsiteY14" fmla="*/ 15585 h 1506854"/>
              <a:gd name="connsiteX15" fmla="*/ 2633924 w 2633924"/>
              <a:gd name="connsiteY15" fmla="*/ 0 h 1506854"/>
              <a:gd name="connsiteX0" fmla="*/ 2766928 w 2766928"/>
              <a:gd name="connsiteY0" fmla="*/ 67542 h 1491269"/>
              <a:gd name="connsiteX1" fmla="*/ 2364278 w 2766928"/>
              <a:gd name="connsiteY1" fmla="*/ 1191318 h 1491269"/>
              <a:gd name="connsiteX2" fmla="*/ 2295525 w 2766928"/>
              <a:gd name="connsiteY2" fmla="*/ 1291244 h 1491269"/>
              <a:gd name="connsiteX3" fmla="*/ 2209800 w 2766928"/>
              <a:gd name="connsiteY3" fmla="*/ 1376969 h 1491269"/>
              <a:gd name="connsiteX4" fmla="*/ 1504950 w 2766928"/>
              <a:gd name="connsiteY4" fmla="*/ 1481744 h 1491269"/>
              <a:gd name="connsiteX5" fmla="*/ 657225 w 2766928"/>
              <a:gd name="connsiteY5" fmla="*/ 1491269 h 1491269"/>
              <a:gd name="connsiteX6" fmla="*/ 0 w 2766928"/>
              <a:gd name="connsiteY6" fmla="*/ 1453169 h 1491269"/>
              <a:gd name="connsiteX7" fmla="*/ 0 w 2766928"/>
              <a:gd name="connsiteY7" fmla="*/ 1291244 h 1491269"/>
              <a:gd name="connsiteX8" fmla="*/ 85725 w 2766928"/>
              <a:gd name="connsiteY8" fmla="*/ 1015019 h 1491269"/>
              <a:gd name="connsiteX9" fmla="*/ 361950 w 2766928"/>
              <a:gd name="connsiteY9" fmla="*/ 900719 h 1491269"/>
              <a:gd name="connsiteX10" fmla="*/ 752475 w 2766928"/>
              <a:gd name="connsiteY10" fmla="*/ 624494 h 1491269"/>
              <a:gd name="connsiteX11" fmla="*/ 942975 w 2766928"/>
              <a:gd name="connsiteY11" fmla="*/ 491144 h 1491269"/>
              <a:gd name="connsiteX12" fmla="*/ 980209 w 2766928"/>
              <a:gd name="connsiteY12" fmla="*/ 274840 h 1491269"/>
              <a:gd name="connsiteX13" fmla="*/ 764251 w 2766928"/>
              <a:gd name="connsiteY13" fmla="*/ 13682 h 1491269"/>
              <a:gd name="connsiteX14" fmla="*/ 2628553 w 2766928"/>
              <a:gd name="connsiteY14" fmla="*/ 0 h 1491269"/>
              <a:gd name="connsiteX15" fmla="*/ 2766928 w 2766928"/>
              <a:gd name="connsiteY15" fmla="*/ 67542 h 1491269"/>
              <a:gd name="connsiteX0" fmla="*/ 2858368 w 2858368"/>
              <a:gd name="connsiteY0" fmla="*/ 267048 h 1491269"/>
              <a:gd name="connsiteX1" fmla="*/ 2364278 w 2858368"/>
              <a:gd name="connsiteY1" fmla="*/ 1191318 h 1491269"/>
              <a:gd name="connsiteX2" fmla="*/ 2295525 w 2858368"/>
              <a:gd name="connsiteY2" fmla="*/ 1291244 h 1491269"/>
              <a:gd name="connsiteX3" fmla="*/ 2209800 w 2858368"/>
              <a:gd name="connsiteY3" fmla="*/ 1376969 h 1491269"/>
              <a:gd name="connsiteX4" fmla="*/ 1504950 w 2858368"/>
              <a:gd name="connsiteY4" fmla="*/ 1481744 h 1491269"/>
              <a:gd name="connsiteX5" fmla="*/ 657225 w 2858368"/>
              <a:gd name="connsiteY5" fmla="*/ 1491269 h 1491269"/>
              <a:gd name="connsiteX6" fmla="*/ 0 w 2858368"/>
              <a:gd name="connsiteY6" fmla="*/ 1453169 h 1491269"/>
              <a:gd name="connsiteX7" fmla="*/ 0 w 2858368"/>
              <a:gd name="connsiteY7" fmla="*/ 1291244 h 1491269"/>
              <a:gd name="connsiteX8" fmla="*/ 85725 w 2858368"/>
              <a:gd name="connsiteY8" fmla="*/ 1015019 h 1491269"/>
              <a:gd name="connsiteX9" fmla="*/ 361950 w 2858368"/>
              <a:gd name="connsiteY9" fmla="*/ 900719 h 1491269"/>
              <a:gd name="connsiteX10" fmla="*/ 752475 w 2858368"/>
              <a:gd name="connsiteY10" fmla="*/ 624494 h 1491269"/>
              <a:gd name="connsiteX11" fmla="*/ 942975 w 2858368"/>
              <a:gd name="connsiteY11" fmla="*/ 491144 h 1491269"/>
              <a:gd name="connsiteX12" fmla="*/ 980209 w 2858368"/>
              <a:gd name="connsiteY12" fmla="*/ 274840 h 1491269"/>
              <a:gd name="connsiteX13" fmla="*/ 764251 w 2858368"/>
              <a:gd name="connsiteY13" fmla="*/ 13682 h 1491269"/>
              <a:gd name="connsiteX14" fmla="*/ 2628553 w 2858368"/>
              <a:gd name="connsiteY14" fmla="*/ 0 h 1491269"/>
              <a:gd name="connsiteX15" fmla="*/ 2858368 w 2858368"/>
              <a:gd name="connsiteY15" fmla="*/ 267048 h 1491269"/>
              <a:gd name="connsiteX0" fmla="*/ 2700426 w 2700426"/>
              <a:gd name="connsiteY0" fmla="*/ 973630 h 1491269"/>
              <a:gd name="connsiteX1" fmla="*/ 2364278 w 2700426"/>
              <a:gd name="connsiteY1" fmla="*/ 1191318 h 1491269"/>
              <a:gd name="connsiteX2" fmla="*/ 2295525 w 2700426"/>
              <a:gd name="connsiteY2" fmla="*/ 1291244 h 1491269"/>
              <a:gd name="connsiteX3" fmla="*/ 2209800 w 2700426"/>
              <a:gd name="connsiteY3" fmla="*/ 1376969 h 1491269"/>
              <a:gd name="connsiteX4" fmla="*/ 1504950 w 2700426"/>
              <a:gd name="connsiteY4" fmla="*/ 1481744 h 1491269"/>
              <a:gd name="connsiteX5" fmla="*/ 657225 w 2700426"/>
              <a:gd name="connsiteY5" fmla="*/ 1491269 h 1491269"/>
              <a:gd name="connsiteX6" fmla="*/ 0 w 2700426"/>
              <a:gd name="connsiteY6" fmla="*/ 1453169 h 1491269"/>
              <a:gd name="connsiteX7" fmla="*/ 0 w 2700426"/>
              <a:gd name="connsiteY7" fmla="*/ 1291244 h 1491269"/>
              <a:gd name="connsiteX8" fmla="*/ 85725 w 2700426"/>
              <a:gd name="connsiteY8" fmla="*/ 1015019 h 1491269"/>
              <a:gd name="connsiteX9" fmla="*/ 361950 w 2700426"/>
              <a:gd name="connsiteY9" fmla="*/ 900719 h 1491269"/>
              <a:gd name="connsiteX10" fmla="*/ 752475 w 2700426"/>
              <a:gd name="connsiteY10" fmla="*/ 624494 h 1491269"/>
              <a:gd name="connsiteX11" fmla="*/ 942975 w 2700426"/>
              <a:gd name="connsiteY11" fmla="*/ 491144 h 1491269"/>
              <a:gd name="connsiteX12" fmla="*/ 980209 w 2700426"/>
              <a:gd name="connsiteY12" fmla="*/ 274840 h 1491269"/>
              <a:gd name="connsiteX13" fmla="*/ 764251 w 2700426"/>
              <a:gd name="connsiteY13" fmla="*/ 13682 h 1491269"/>
              <a:gd name="connsiteX14" fmla="*/ 2628553 w 2700426"/>
              <a:gd name="connsiteY14" fmla="*/ 0 h 1491269"/>
              <a:gd name="connsiteX15" fmla="*/ 2700426 w 2700426"/>
              <a:gd name="connsiteY15" fmla="*/ 973630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80209 w 2642237"/>
              <a:gd name="connsiteY12" fmla="*/ 274840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942975 w 2642237"/>
              <a:gd name="connsiteY11" fmla="*/ 491144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  <a:gd name="connsiteX0" fmla="*/ 2642237 w 2642237"/>
              <a:gd name="connsiteY0" fmla="*/ 998568 h 1491269"/>
              <a:gd name="connsiteX1" fmla="*/ 2364278 w 2642237"/>
              <a:gd name="connsiteY1" fmla="*/ 1191318 h 1491269"/>
              <a:gd name="connsiteX2" fmla="*/ 2295525 w 2642237"/>
              <a:gd name="connsiteY2" fmla="*/ 1291244 h 1491269"/>
              <a:gd name="connsiteX3" fmla="*/ 2209800 w 2642237"/>
              <a:gd name="connsiteY3" fmla="*/ 1376969 h 1491269"/>
              <a:gd name="connsiteX4" fmla="*/ 1504950 w 2642237"/>
              <a:gd name="connsiteY4" fmla="*/ 1481744 h 1491269"/>
              <a:gd name="connsiteX5" fmla="*/ 657225 w 2642237"/>
              <a:gd name="connsiteY5" fmla="*/ 1491269 h 1491269"/>
              <a:gd name="connsiteX6" fmla="*/ 0 w 2642237"/>
              <a:gd name="connsiteY6" fmla="*/ 1453169 h 1491269"/>
              <a:gd name="connsiteX7" fmla="*/ 0 w 2642237"/>
              <a:gd name="connsiteY7" fmla="*/ 1291244 h 1491269"/>
              <a:gd name="connsiteX8" fmla="*/ 85725 w 2642237"/>
              <a:gd name="connsiteY8" fmla="*/ 1015019 h 1491269"/>
              <a:gd name="connsiteX9" fmla="*/ 361950 w 2642237"/>
              <a:gd name="connsiteY9" fmla="*/ 900719 h 1491269"/>
              <a:gd name="connsiteX10" fmla="*/ 752475 w 2642237"/>
              <a:gd name="connsiteY10" fmla="*/ 624494 h 1491269"/>
              <a:gd name="connsiteX11" fmla="*/ 1009476 w 2642237"/>
              <a:gd name="connsiteY11" fmla="*/ 457893 h 1491269"/>
              <a:gd name="connsiteX12" fmla="*/ 996834 w 2642237"/>
              <a:gd name="connsiteY12" fmla="*/ 249902 h 1491269"/>
              <a:gd name="connsiteX13" fmla="*/ 764251 w 2642237"/>
              <a:gd name="connsiteY13" fmla="*/ 13682 h 1491269"/>
              <a:gd name="connsiteX14" fmla="*/ 2628553 w 2642237"/>
              <a:gd name="connsiteY14" fmla="*/ 0 h 1491269"/>
              <a:gd name="connsiteX15" fmla="*/ 2642237 w 2642237"/>
              <a:gd name="connsiteY15" fmla="*/ 998568 h 1491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42237" h="1491269">
                <a:moveTo>
                  <a:pt x="2642237" y="998568"/>
                </a:moveTo>
                <a:lnTo>
                  <a:pt x="2364278" y="1191318"/>
                </a:lnTo>
                <a:lnTo>
                  <a:pt x="2295525" y="1291244"/>
                </a:lnTo>
                <a:lnTo>
                  <a:pt x="2209800" y="1376969"/>
                </a:lnTo>
                <a:lnTo>
                  <a:pt x="1504950" y="1481744"/>
                </a:lnTo>
                <a:lnTo>
                  <a:pt x="657225" y="1491269"/>
                </a:lnTo>
                <a:lnTo>
                  <a:pt x="0" y="1453169"/>
                </a:lnTo>
                <a:lnTo>
                  <a:pt x="0" y="1291244"/>
                </a:lnTo>
                <a:lnTo>
                  <a:pt x="85725" y="1015019"/>
                </a:lnTo>
                <a:lnTo>
                  <a:pt x="361950" y="900719"/>
                </a:lnTo>
                <a:lnTo>
                  <a:pt x="752475" y="624494"/>
                </a:lnTo>
                <a:lnTo>
                  <a:pt x="1009476" y="457893"/>
                </a:lnTo>
                <a:lnTo>
                  <a:pt x="996834" y="249902"/>
                </a:lnTo>
                <a:lnTo>
                  <a:pt x="764251" y="13682"/>
                </a:lnTo>
                <a:lnTo>
                  <a:pt x="2628553" y="0"/>
                </a:lnTo>
                <a:lnTo>
                  <a:pt x="2642237" y="998568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C44FC9D-640B-4DC3-B6A7-C31C3EE75960}"/>
              </a:ext>
            </a:extLst>
          </p:cNvPr>
          <p:cNvSpPr/>
          <p:nvPr/>
        </p:nvSpPr>
        <p:spPr>
          <a:xfrm>
            <a:off x="3233651" y="1122219"/>
            <a:ext cx="1562793" cy="1936866"/>
          </a:xfrm>
          <a:custGeom>
            <a:avLst/>
            <a:gdLst>
              <a:gd name="connsiteX0" fmla="*/ 365760 w 1562793"/>
              <a:gd name="connsiteY0" fmla="*/ 1903615 h 1928553"/>
              <a:gd name="connsiteX1" fmla="*/ 24938 w 1562793"/>
              <a:gd name="connsiteY1" fmla="*/ 1762298 h 1928553"/>
              <a:gd name="connsiteX2" fmla="*/ 0 w 1562793"/>
              <a:gd name="connsiteY2" fmla="*/ 1479666 h 1928553"/>
              <a:gd name="connsiteX3" fmla="*/ 49876 w 1562793"/>
              <a:gd name="connsiteY3" fmla="*/ 1221971 h 1928553"/>
              <a:gd name="connsiteX4" fmla="*/ 241069 w 1562793"/>
              <a:gd name="connsiteY4" fmla="*/ 1105593 h 1928553"/>
              <a:gd name="connsiteX5" fmla="*/ 473825 w 1562793"/>
              <a:gd name="connsiteY5" fmla="*/ 1047404 h 1928553"/>
              <a:gd name="connsiteX6" fmla="*/ 548640 w 1562793"/>
              <a:gd name="connsiteY6" fmla="*/ 648393 h 1928553"/>
              <a:gd name="connsiteX7" fmla="*/ 507076 w 1562793"/>
              <a:gd name="connsiteY7" fmla="*/ 457200 h 1928553"/>
              <a:gd name="connsiteX8" fmla="*/ 689956 w 1562793"/>
              <a:gd name="connsiteY8" fmla="*/ 157942 h 1928553"/>
              <a:gd name="connsiteX9" fmla="*/ 1088967 w 1562793"/>
              <a:gd name="connsiteY9" fmla="*/ 49877 h 1928553"/>
              <a:gd name="connsiteX10" fmla="*/ 1512916 w 1562793"/>
              <a:gd name="connsiteY10" fmla="*/ 0 h 1928553"/>
              <a:gd name="connsiteX11" fmla="*/ 1562793 w 1562793"/>
              <a:gd name="connsiteY11" fmla="*/ 1928553 h 1928553"/>
              <a:gd name="connsiteX12" fmla="*/ 365760 w 1562793"/>
              <a:gd name="connsiteY12" fmla="*/ 1903615 h 1928553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12916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  <a:gd name="connsiteX0" fmla="*/ 382386 w 1562793"/>
              <a:gd name="connsiteY0" fmla="*/ 1936866 h 1936866"/>
              <a:gd name="connsiteX1" fmla="*/ 24938 w 1562793"/>
              <a:gd name="connsiteY1" fmla="*/ 1762298 h 1936866"/>
              <a:gd name="connsiteX2" fmla="*/ 0 w 1562793"/>
              <a:gd name="connsiteY2" fmla="*/ 1479666 h 1936866"/>
              <a:gd name="connsiteX3" fmla="*/ 49876 w 1562793"/>
              <a:gd name="connsiteY3" fmla="*/ 1221971 h 1936866"/>
              <a:gd name="connsiteX4" fmla="*/ 241069 w 1562793"/>
              <a:gd name="connsiteY4" fmla="*/ 1105593 h 1936866"/>
              <a:gd name="connsiteX5" fmla="*/ 473825 w 1562793"/>
              <a:gd name="connsiteY5" fmla="*/ 1047404 h 1936866"/>
              <a:gd name="connsiteX6" fmla="*/ 548640 w 1562793"/>
              <a:gd name="connsiteY6" fmla="*/ 648393 h 1936866"/>
              <a:gd name="connsiteX7" fmla="*/ 507076 w 1562793"/>
              <a:gd name="connsiteY7" fmla="*/ 457200 h 1936866"/>
              <a:gd name="connsiteX8" fmla="*/ 689956 w 1562793"/>
              <a:gd name="connsiteY8" fmla="*/ 157942 h 1936866"/>
              <a:gd name="connsiteX9" fmla="*/ 1088967 w 1562793"/>
              <a:gd name="connsiteY9" fmla="*/ 49877 h 1936866"/>
              <a:gd name="connsiteX10" fmla="*/ 1554479 w 1562793"/>
              <a:gd name="connsiteY10" fmla="*/ 0 h 1936866"/>
              <a:gd name="connsiteX11" fmla="*/ 1562793 w 1562793"/>
              <a:gd name="connsiteY11" fmla="*/ 1928553 h 1936866"/>
              <a:gd name="connsiteX12" fmla="*/ 382386 w 1562793"/>
              <a:gd name="connsiteY12" fmla="*/ 1936866 h 193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2793" h="1936866">
                <a:moveTo>
                  <a:pt x="382386" y="1936866"/>
                </a:moveTo>
                <a:lnTo>
                  <a:pt x="24938" y="1762298"/>
                </a:lnTo>
                <a:lnTo>
                  <a:pt x="0" y="1479666"/>
                </a:lnTo>
                <a:lnTo>
                  <a:pt x="49876" y="1221971"/>
                </a:lnTo>
                <a:lnTo>
                  <a:pt x="241069" y="1105593"/>
                </a:lnTo>
                <a:lnTo>
                  <a:pt x="473825" y="1047404"/>
                </a:lnTo>
                <a:lnTo>
                  <a:pt x="548640" y="648393"/>
                </a:lnTo>
                <a:lnTo>
                  <a:pt x="507076" y="457200"/>
                </a:lnTo>
                <a:lnTo>
                  <a:pt x="689956" y="157942"/>
                </a:lnTo>
                <a:lnTo>
                  <a:pt x="1088967" y="49877"/>
                </a:lnTo>
                <a:lnTo>
                  <a:pt x="1554479" y="0"/>
                </a:lnTo>
                <a:cubicBezTo>
                  <a:pt x="1557250" y="642851"/>
                  <a:pt x="1560022" y="1285702"/>
                  <a:pt x="1562793" y="1928553"/>
                </a:cubicBezTo>
                <a:lnTo>
                  <a:pt x="382386" y="1936866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E2F2D0-DBCF-4EE8-AB15-230C97DDADA9}"/>
              </a:ext>
            </a:extLst>
          </p:cNvPr>
          <p:cNvSpPr/>
          <p:nvPr/>
        </p:nvSpPr>
        <p:spPr>
          <a:xfrm>
            <a:off x="4788131" y="1005840"/>
            <a:ext cx="1770611" cy="1188720"/>
          </a:xfrm>
          <a:custGeom>
            <a:avLst/>
            <a:gdLst>
              <a:gd name="connsiteX0" fmla="*/ 0 w 1770611"/>
              <a:gd name="connsiteY0" fmla="*/ 91440 h 1188720"/>
              <a:gd name="connsiteX1" fmla="*/ 257694 w 1770611"/>
              <a:gd name="connsiteY1" fmla="*/ 58189 h 1188720"/>
              <a:gd name="connsiteX2" fmla="*/ 440574 w 1770611"/>
              <a:gd name="connsiteY2" fmla="*/ 0 h 1188720"/>
              <a:gd name="connsiteX3" fmla="*/ 997527 w 1770611"/>
              <a:gd name="connsiteY3" fmla="*/ 74815 h 1188720"/>
              <a:gd name="connsiteX4" fmla="*/ 1496291 w 1770611"/>
              <a:gd name="connsiteY4" fmla="*/ 232756 h 1188720"/>
              <a:gd name="connsiteX5" fmla="*/ 1770611 w 1770611"/>
              <a:gd name="connsiteY5" fmla="*/ 698269 h 1188720"/>
              <a:gd name="connsiteX6" fmla="*/ 1712422 w 1770611"/>
              <a:gd name="connsiteY6" fmla="*/ 831273 h 1188720"/>
              <a:gd name="connsiteX7" fmla="*/ 1562793 w 1770611"/>
              <a:gd name="connsiteY7" fmla="*/ 1005840 h 1188720"/>
              <a:gd name="connsiteX8" fmla="*/ 1521229 w 1770611"/>
              <a:gd name="connsiteY8" fmla="*/ 1188720 h 1188720"/>
              <a:gd name="connsiteX9" fmla="*/ 0 w 1770611"/>
              <a:gd name="connsiteY9" fmla="*/ 1180407 h 1188720"/>
              <a:gd name="connsiteX10" fmla="*/ 0 w 1770611"/>
              <a:gd name="connsiteY10" fmla="*/ 91440 h 118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0611" h="1188720">
                <a:moveTo>
                  <a:pt x="0" y="91440"/>
                </a:moveTo>
                <a:lnTo>
                  <a:pt x="257694" y="58189"/>
                </a:lnTo>
                <a:lnTo>
                  <a:pt x="440574" y="0"/>
                </a:lnTo>
                <a:lnTo>
                  <a:pt x="997527" y="74815"/>
                </a:lnTo>
                <a:lnTo>
                  <a:pt x="1496291" y="232756"/>
                </a:lnTo>
                <a:lnTo>
                  <a:pt x="1770611" y="698269"/>
                </a:lnTo>
                <a:lnTo>
                  <a:pt x="1712422" y="831273"/>
                </a:lnTo>
                <a:lnTo>
                  <a:pt x="1562793" y="1005840"/>
                </a:lnTo>
                <a:lnTo>
                  <a:pt x="1521229" y="1188720"/>
                </a:lnTo>
                <a:lnTo>
                  <a:pt x="0" y="1180407"/>
                </a:lnTo>
                <a:lnTo>
                  <a:pt x="0" y="91440"/>
                </a:lnTo>
                <a:close/>
              </a:path>
            </a:pathLst>
          </a:cu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87D097C-01CE-4A3A-BCD5-85BC19196A57}"/>
              </a:ext>
            </a:extLst>
          </p:cNvPr>
          <p:cNvSpPr/>
          <p:nvPr/>
        </p:nvSpPr>
        <p:spPr>
          <a:xfrm>
            <a:off x="4804756" y="2186247"/>
            <a:ext cx="1612669" cy="1895302"/>
          </a:xfrm>
          <a:custGeom>
            <a:avLst/>
            <a:gdLst>
              <a:gd name="connsiteX0" fmla="*/ 0 w 1612669"/>
              <a:gd name="connsiteY0" fmla="*/ 0 h 1895302"/>
              <a:gd name="connsiteX1" fmla="*/ 8313 w 1612669"/>
              <a:gd name="connsiteY1" fmla="*/ 881149 h 1895302"/>
              <a:gd name="connsiteX2" fmla="*/ 706582 w 1612669"/>
              <a:gd name="connsiteY2" fmla="*/ 872837 h 1895302"/>
              <a:gd name="connsiteX3" fmla="*/ 731520 w 1612669"/>
              <a:gd name="connsiteY3" fmla="*/ 1895302 h 1895302"/>
              <a:gd name="connsiteX4" fmla="*/ 1130531 w 1612669"/>
              <a:gd name="connsiteY4" fmla="*/ 1645920 h 1895302"/>
              <a:gd name="connsiteX5" fmla="*/ 1263535 w 1612669"/>
              <a:gd name="connsiteY5" fmla="*/ 1546168 h 1895302"/>
              <a:gd name="connsiteX6" fmla="*/ 1454728 w 1612669"/>
              <a:gd name="connsiteY6" fmla="*/ 1030778 h 1895302"/>
              <a:gd name="connsiteX7" fmla="*/ 1596044 w 1612669"/>
              <a:gd name="connsiteY7" fmla="*/ 723208 h 1895302"/>
              <a:gd name="connsiteX8" fmla="*/ 1612669 w 1612669"/>
              <a:gd name="connsiteY8" fmla="*/ 565266 h 1895302"/>
              <a:gd name="connsiteX9" fmla="*/ 1504604 w 1612669"/>
              <a:gd name="connsiteY9" fmla="*/ 282633 h 1895302"/>
              <a:gd name="connsiteX10" fmla="*/ 1504604 w 1612669"/>
              <a:gd name="connsiteY10" fmla="*/ 16626 h 1895302"/>
              <a:gd name="connsiteX11" fmla="*/ 0 w 1612669"/>
              <a:gd name="connsiteY11" fmla="*/ 0 h 1895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2669" h="1895302">
                <a:moveTo>
                  <a:pt x="0" y="0"/>
                </a:moveTo>
                <a:lnTo>
                  <a:pt x="8313" y="881149"/>
                </a:lnTo>
                <a:lnTo>
                  <a:pt x="706582" y="872837"/>
                </a:lnTo>
                <a:lnTo>
                  <a:pt x="731520" y="1895302"/>
                </a:lnTo>
                <a:lnTo>
                  <a:pt x="1130531" y="1645920"/>
                </a:lnTo>
                <a:lnTo>
                  <a:pt x="1263535" y="1546168"/>
                </a:lnTo>
                <a:lnTo>
                  <a:pt x="1454728" y="1030778"/>
                </a:lnTo>
                <a:lnTo>
                  <a:pt x="1596044" y="723208"/>
                </a:lnTo>
                <a:lnTo>
                  <a:pt x="1612669" y="565266"/>
                </a:lnTo>
                <a:lnTo>
                  <a:pt x="1504604" y="282633"/>
                </a:lnTo>
                <a:lnTo>
                  <a:pt x="1504604" y="16626"/>
                </a:lnTo>
                <a:lnTo>
                  <a:pt x="0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DC33E533-0545-4AB4-A0D3-ED85776ED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68873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463BBD99-5E10-48D5-B00C-03C5F54D9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74868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C8F233A3-9A09-4AC5-B152-6848401F16C3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F8C889-DD01-4C15-8A7B-439C6F035D6D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42D6005-100A-4549-B047-E83AB2E8C986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1FC14F59-0994-478C-B0A0-9720AAD02AA4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8909A2E9-F461-47CF-BFAA-01DD4D1F69D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3F5DD9F6-006A-4103-82B7-F65E4CA6755B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DF00AD9-2797-4BAD-9140-1842C9B543C6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1C5AEC5-B0C6-432D-88A1-4EA4BD383F99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E319AC7-CD22-41CC-86A5-D1E68695820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F23DBEC-CD0D-4533-81C2-4423EBCB769D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5E9A631-A4FD-4730-A4AF-2630B48A2104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5B03C9E4-26B4-4C9C-9209-7E4C1FD89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67501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973B531A-1314-4EFF-B5A5-39FA3EE1944F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DDFB21C-E42D-467F-AE9C-6066E82C5267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0C4ADA7-CF3A-4913-93FF-011EDCE848C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3" name="Isosceles Triangle 112">
                <a:extLst>
                  <a:ext uri="{FF2B5EF4-FFF2-40B4-BE49-F238E27FC236}">
                    <a16:creationId xmlns:a16="http://schemas.microsoft.com/office/drawing/2014/main" id="{04613230-630F-4926-999C-3302F656E85D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1ED9DEB-A550-4B86-9503-40DC9FD2C582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F9534BD-119E-4CFC-B477-D7A3A87A9D92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3C86583-16FA-425D-9C94-46A540340278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918B2AC-13A5-47D7-9F47-FFAA92FBEAC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6" name="Picture 2" descr="Related image">
              <a:extLst>
                <a:ext uri="{FF2B5EF4-FFF2-40B4-BE49-F238E27FC236}">
                  <a16:creationId xmlns:a16="http://schemas.microsoft.com/office/drawing/2014/main" id="{35DFC9D3-A7F1-45F6-BB34-03B64B5C1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B4FA95-5E86-4337-AB48-A138A5D00CE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8" name="Graphic 117" descr="Smiling face with no fill">
              <a:extLst>
                <a:ext uri="{FF2B5EF4-FFF2-40B4-BE49-F238E27FC236}">
                  <a16:creationId xmlns:a16="http://schemas.microsoft.com/office/drawing/2014/main" id="{58FA5276-DF87-4476-9199-C22926CF7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9" name="Graphic 118" descr="Question mark">
              <a:extLst>
                <a:ext uri="{FF2B5EF4-FFF2-40B4-BE49-F238E27FC236}">
                  <a16:creationId xmlns:a16="http://schemas.microsoft.com/office/drawing/2014/main" id="{68EB6707-78EF-4CF2-B408-6F36EA8B5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2F1F2F35-361F-48A9-AE2F-04D8BAC63AE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5621593-095F-4DAB-8B4B-B36504A01645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F2BE099-2454-4DD7-AC83-E209D55F3B8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824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public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111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72840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Contributing area to reach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/>
                        <a:t>251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974450-871E-4BB2-9330-9239FFDD6549}"/>
              </a:ext>
            </a:extLst>
          </p:cNvPr>
          <p:cNvGrpSpPr/>
          <p:nvPr/>
        </p:nvGrpSpPr>
        <p:grpSpPr>
          <a:xfrm>
            <a:off x="3209925" y="1062038"/>
            <a:ext cx="3148013" cy="3457575"/>
            <a:chOff x="3209925" y="1062038"/>
            <a:chExt cx="3148013" cy="34575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0630BD-F292-4646-9EF3-7465ED491041}"/>
                </a:ext>
              </a:extLst>
            </p:cNvPr>
            <p:cNvSpPr/>
            <p:nvPr/>
          </p:nvSpPr>
          <p:spPr>
            <a:xfrm>
              <a:off x="3209925" y="3957638"/>
              <a:ext cx="500063" cy="271462"/>
            </a:xfrm>
            <a:custGeom>
              <a:avLst/>
              <a:gdLst>
                <a:gd name="connsiteX0" fmla="*/ 500063 w 500063"/>
                <a:gd name="connsiteY0" fmla="*/ 271462 h 271462"/>
                <a:gd name="connsiteX1" fmla="*/ 452438 w 500063"/>
                <a:gd name="connsiteY1" fmla="*/ 161925 h 271462"/>
                <a:gd name="connsiteX2" fmla="*/ 395288 w 500063"/>
                <a:gd name="connsiteY2" fmla="*/ 114300 h 271462"/>
                <a:gd name="connsiteX3" fmla="*/ 252413 w 500063"/>
                <a:gd name="connsiteY3" fmla="*/ 47625 h 271462"/>
                <a:gd name="connsiteX4" fmla="*/ 171450 w 500063"/>
                <a:gd name="connsiteY4" fmla="*/ 19050 h 271462"/>
                <a:gd name="connsiteX5" fmla="*/ 95250 w 500063"/>
                <a:gd name="connsiteY5" fmla="*/ 0 h 271462"/>
                <a:gd name="connsiteX6" fmla="*/ 0 w 500063"/>
                <a:gd name="connsiteY6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63" h="271462">
                  <a:moveTo>
                    <a:pt x="500063" y="271462"/>
                  </a:moveTo>
                  <a:lnTo>
                    <a:pt x="452438" y="161925"/>
                  </a:lnTo>
                  <a:lnTo>
                    <a:pt x="395288" y="114300"/>
                  </a:lnTo>
                  <a:lnTo>
                    <a:pt x="252413" y="47625"/>
                  </a:lnTo>
                  <a:lnTo>
                    <a:pt x="171450" y="19050"/>
                  </a:lnTo>
                  <a:lnTo>
                    <a:pt x="9525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2DF0899-FA6D-41EF-B643-330426149FDA}"/>
                </a:ext>
              </a:extLst>
            </p:cNvPr>
            <p:cNvSpPr/>
            <p:nvPr/>
          </p:nvSpPr>
          <p:spPr>
            <a:xfrm>
              <a:off x="3405188" y="4219575"/>
              <a:ext cx="295275" cy="300038"/>
            </a:xfrm>
            <a:custGeom>
              <a:avLst/>
              <a:gdLst>
                <a:gd name="connsiteX0" fmla="*/ 295275 w 295275"/>
                <a:gd name="connsiteY0" fmla="*/ 0 h 300038"/>
                <a:gd name="connsiteX1" fmla="*/ 219075 w 295275"/>
                <a:gd name="connsiteY1" fmla="*/ 90488 h 300038"/>
                <a:gd name="connsiteX2" fmla="*/ 147637 w 295275"/>
                <a:gd name="connsiteY2" fmla="*/ 185738 h 300038"/>
                <a:gd name="connsiteX3" fmla="*/ 42862 w 295275"/>
                <a:gd name="connsiteY3" fmla="*/ 285750 h 300038"/>
                <a:gd name="connsiteX4" fmla="*/ 0 w 295275"/>
                <a:gd name="connsiteY4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00038">
                  <a:moveTo>
                    <a:pt x="295275" y="0"/>
                  </a:moveTo>
                  <a:lnTo>
                    <a:pt x="219075" y="90488"/>
                  </a:lnTo>
                  <a:lnTo>
                    <a:pt x="147637" y="185738"/>
                  </a:lnTo>
                  <a:lnTo>
                    <a:pt x="42862" y="285750"/>
                  </a:lnTo>
                  <a:lnTo>
                    <a:pt x="0" y="30003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B95B8B5-CD40-4728-8569-B3F9AA48FAF0}"/>
                </a:ext>
              </a:extLst>
            </p:cNvPr>
            <p:cNvSpPr/>
            <p:nvPr/>
          </p:nvSpPr>
          <p:spPr>
            <a:xfrm>
              <a:off x="5562600" y="1414463"/>
              <a:ext cx="795338" cy="657225"/>
            </a:xfrm>
            <a:custGeom>
              <a:avLst/>
              <a:gdLst>
                <a:gd name="connsiteX0" fmla="*/ 771525 w 795338"/>
                <a:gd name="connsiteY0" fmla="*/ 657225 h 657225"/>
                <a:gd name="connsiteX1" fmla="*/ 628650 w 795338"/>
                <a:gd name="connsiteY1" fmla="*/ 623887 h 657225"/>
                <a:gd name="connsiteX2" fmla="*/ 366713 w 795338"/>
                <a:gd name="connsiteY2" fmla="*/ 538162 h 657225"/>
                <a:gd name="connsiteX3" fmla="*/ 233363 w 795338"/>
                <a:gd name="connsiteY3" fmla="*/ 476250 h 657225"/>
                <a:gd name="connsiteX4" fmla="*/ 133350 w 795338"/>
                <a:gd name="connsiteY4" fmla="*/ 419100 h 657225"/>
                <a:gd name="connsiteX5" fmla="*/ 47625 w 795338"/>
                <a:gd name="connsiteY5" fmla="*/ 376237 h 657225"/>
                <a:gd name="connsiteX6" fmla="*/ 0 w 795338"/>
                <a:gd name="connsiteY6" fmla="*/ 357187 h 657225"/>
                <a:gd name="connsiteX7" fmla="*/ 47625 w 795338"/>
                <a:gd name="connsiteY7" fmla="*/ 280987 h 657225"/>
                <a:gd name="connsiteX8" fmla="*/ 200025 w 795338"/>
                <a:gd name="connsiteY8" fmla="*/ 247650 h 657225"/>
                <a:gd name="connsiteX9" fmla="*/ 376238 w 795338"/>
                <a:gd name="connsiteY9" fmla="*/ 204787 h 657225"/>
                <a:gd name="connsiteX10" fmla="*/ 438150 w 795338"/>
                <a:gd name="connsiteY10" fmla="*/ 104775 h 657225"/>
                <a:gd name="connsiteX11" fmla="*/ 471488 w 795338"/>
                <a:gd name="connsiteY11" fmla="*/ 57150 h 657225"/>
                <a:gd name="connsiteX12" fmla="*/ 528638 w 795338"/>
                <a:gd name="connsiteY12" fmla="*/ 42862 h 657225"/>
                <a:gd name="connsiteX13" fmla="*/ 581025 w 795338"/>
                <a:gd name="connsiteY13" fmla="*/ 28575 h 657225"/>
                <a:gd name="connsiteX14" fmla="*/ 595313 w 795338"/>
                <a:gd name="connsiteY14" fmla="*/ 23812 h 657225"/>
                <a:gd name="connsiteX15" fmla="*/ 652463 w 795338"/>
                <a:gd name="connsiteY15" fmla="*/ 4762 h 657225"/>
                <a:gd name="connsiteX16" fmla="*/ 695325 w 795338"/>
                <a:gd name="connsiteY16" fmla="*/ 4762 h 657225"/>
                <a:gd name="connsiteX17" fmla="*/ 738188 w 795338"/>
                <a:gd name="connsiteY17" fmla="*/ 0 h 657225"/>
                <a:gd name="connsiteX18" fmla="*/ 747713 w 795338"/>
                <a:gd name="connsiteY18" fmla="*/ 0 h 657225"/>
                <a:gd name="connsiteX19" fmla="*/ 795338 w 795338"/>
                <a:gd name="connsiteY19" fmla="*/ 4762 h 657225"/>
                <a:gd name="connsiteX20" fmla="*/ 795338 w 795338"/>
                <a:gd name="connsiteY20" fmla="*/ 476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5338" h="657225">
                  <a:moveTo>
                    <a:pt x="771525" y="657225"/>
                  </a:moveTo>
                  <a:lnTo>
                    <a:pt x="628650" y="623887"/>
                  </a:lnTo>
                  <a:lnTo>
                    <a:pt x="366713" y="538162"/>
                  </a:lnTo>
                  <a:lnTo>
                    <a:pt x="233363" y="476250"/>
                  </a:lnTo>
                  <a:lnTo>
                    <a:pt x="133350" y="419100"/>
                  </a:lnTo>
                  <a:lnTo>
                    <a:pt x="47625" y="376237"/>
                  </a:lnTo>
                  <a:lnTo>
                    <a:pt x="0" y="357187"/>
                  </a:lnTo>
                  <a:lnTo>
                    <a:pt x="47625" y="280987"/>
                  </a:lnTo>
                  <a:lnTo>
                    <a:pt x="200025" y="247650"/>
                  </a:lnTo>
                  <a:lnTo>
                    <a:pt x="376238" y="204787"/>
                  </a:lnTo>
                  <a:lnTo>
                    <a:pt x="438150" y="104775"/>
                  </a:lnTo>
                  <a:lnTo>
                    <a:pt x="471488" y="57150"/>
                  </a:lnTo>
                  <a:lnTo>
                    <a:pt x="528638" y="42862"/>
                  </a:lnTo>
                  <a:lnTo>
                    <a:pt x="581025" y="28575"/>
                  </a:lnTo>
                  <a:cubicBezTo>
                    <a:pt x="585852" y="27196"/>
                    <a:pt x="595313" y="23812"/>
                    <a:pt x="595313" y="23812"/>
                  </a:cubicBezTo>
                  <a:lnTo>
                    <a:pt x="652463" y="4762"/>
                  </a:lnTo>
                  <a:lnTo>
                    <a:pt x="695325" y="4762"/>
                  </a:lnTo>
                  <a:lnTo>
                    <a:pt x="738188" y="0"/>
                  </a:lnTo>
                  <a:lnTo>
                    <a:pt x="747713" y="0"/>
                  </a:lnTo>
                  <a:lnTo>
                    <a:pt x="795338" y="4762"/>
                  </a:lnTo>
                  <a:lnTo>
                    <a:pt x="795338" y="476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70D7-4F98-4A9B-9293-687D43B1C1DE}"/>
                </a:ext>
              </a:extLst>
            </p:cNvPr>
            <p:cNvSpPr/>
            <p:nvPr/>
          </p:nvSpPr>
          <p:spPr>
            <a:xfrm>
              <a:off x="3786188" y="1514475"/>
              <a:ext cx="1404937" cy="2066925"/>
            </a:xfrm>
            <a:custGeom>
              <a:avLst/>
              <a:gdLst>
                <a:gd name="connsiteX0" fmla="*/ 0 w 1404937"/>
                <a:gd name="connsiteY0" fmla="*/ 1685925 h 2066925"/>
                <a:gd name="connsiteX1" fmla="*/ 271462 w 1404937"/>
                <a:gd name="connsiteY1" fmla="*/ 1566863 h 2066925"/>
                <a:gd name="connsiteX2" fmla="*/ 400050 w 1404937"/>
                <a:gd name="connsiteY2" fmla="*/ 1438275 h 2066925"/>
                <a:gd name="connsiteX3" fmla="*/ 533400 w 1404937"/>
                <a:gd name="connsiteY3" fmla="*/ 1281113 h 2066925"/>
                <a:gd name="connsiteX4" fmla="*/ 633412 w 1404937"/>
                <a:gd name="connsiteY4" fmla="*/ 1147763 h 2066925"/>
                <a:gd name="connsiteX5" fmla="*/ 652462 w 1404937"/>
                <a:gd name="connsiteY5" fmla="*/ 1042988 h 2066925"/>
                <a:gd name="connsiteX6" fmla="*/ 661987 w 1404937"/>
                <a:gd name="connsiteY6" fmla="*/ 876300 h 2066925"/>
                <a:gd name="connsiteX7" fmla="*/ 738187 w 1404937"/>
                <a:gd name="connsiteY7" fmla="*/ 623888 h 2066925"/>
                <a:gd name="connsiteX8" fmla="*/ 795337 w 1404937"/>
                <a:gd name="connsiteY8" fmla="*/ 419100 h 2066925"/>
                <a:gd name="connsiteX9" fmla="*/ 823912 w 1404937"/>
                <a:gd name="connsiteY9" fmla="*/ 276225 h 2066925"/>
                <a:gd name="connsiteX10" fmla="*/ 885825 w 1404937"/>
                <a:gd name="connsiteY10" fmla="*/ 195263 h 2066925"/>
                <a:gd name="connsiteX11" fmla="*/ 1023937 w 1404937"/>
                <a:gd name="connsiteY11" fmla="*/ 80963 h 2066925"/>
                <a:gd name="connsiteX12" fmla="*/ 1090612 w 1404937"/>
                <a:gd name="connsiteY12" fmla="*/ 38100 h 2066925"/>
                <a:gd name="connsiteX13" fmla="*/ 1190625 w 1404937"/>
                <a:gd name="connsiteY13" fmla="*/ 0 h 2066925"/>
                <a:gd name="connsiteX14" fmla="*/ 1262062 w 1404937"/>
                <a:gd name="connsiteY14" fmla="*/ 66675 h 2066925"/>
                <a:gd name="connsiteX15" fmla="*/ 1323975 w 1404937"/>
                <a:gd name="connsiteY15" fmla="*/ 228600 h 2066925"/>
                <a:gd name="connsiteX16" fmla="*/ 1381125 w 1404937"/>
                <a:gd name="connsiteY16" fmla="*/ 385763 h 2066925"/>
                <a:gd name="connsiteX17" fmla="*/ 1376362 w 1404937"/>
                <a:gd name="connsiteY17" fmla="*/ 638175 h 2066925"/>
                <a:gd name="connsiteX18" fmla="*/ 1371600 w 1404937"/>
                <a:gd name="connsiteY18" fmla="*/ 862013 h 2066925"/>
                <a:gd name="connsiteX19" fmla="*/ 1357312 w 1404937"/>
                <a:gd name="connsiteY19" fmla="*/ 1019175 h 2066925"/>
                <a:gd name="connsiteX20" fmla="*/ 1385887 w 1404937"/>
                <a:gd name="connsiteY20" fmla="*/ 1133475 h 2066925"/>
                <a:gd name="connsiteX21" fmla="*/ 1395412 w 1404937"/>
                <a:gd name="connsiteY21" fmla="*/ 1238250 h 2066925"/>
                <a:gd name="connsiteX22" fmla="*/ 1404937 w 1404937"/>
                <a:gd name="connsiteY22" fmla="*/ 1333500 h 2066925"/>
                <a:gd name="connsiteX23" fmla="*/ 1328737 w 1404937"/>
                <a:gd name="connsiteY23" fmla="*/ 1547813 h 2066925"/>
                <a:gd name="connsiteX24" fmla="*/ 1185862 w 1404937"/>
                <a:gd name="connsiteY24" fmla="*/ 1790700 h 2066925"/>
                <a:gd name="connsiteX25" fmla="*/ 942975 w 1404937"/>
                <a:gd name="connsiteY25" fmla="*/ 1900238 h 2066925"/>
                <a:gd name="connsiteX26" fmla="*/ 614362 w 1404937"/>
                <a:gd name="connsiteY26" fmla="*/ 1976438 h 2066925"/>
                <a:gd name="connsiteX27" fmla="*/ 342900 w 1404937"/>
                <a:gd name="connsiteY27" fmla="*/ 1985963 h 2066925"/>
                <a:gd name="connsiteX28" fmla="*/ 228600 w 1404937"/>
                <a:gd name="connsiteY28" fmla="*/ 2014538 h 2066925"/>
                <a:gd name="connsiteX29" fmla="*/ 0 w 1404937"/>
                <a:gd name="connsiteY29" fmla="*/ 2066925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04937" h="2066925">
                  <a:moveTo>
                    <a:pt x="0" y="1685925"/>
                  </a:moveTo>
                  <a:lnTo>
                    <a:pt x="271462" y="1566863"/>
                  </a:lnTo>
                  <a:lnTo>
                    <a:pt x="400050" y="1438275"/>
                  </a:lnTo>
                  <a:lnTo>
                    <a:pt x="533400" y="1281113"/>
                  </a:lnTo>
                  <a:lnTo>
                    <a:pt x="633412" y="1147763"/>
                  </a:lnTo>
                  <a:lnTo>
                    <a:pt x="652462" y="1042988"/>
                  </a:lnTo>
                  <a:lnTo>
                    <a:pt x="661987" y="876300"/>
                  </a:lnTo>
                  <a:lnTo>
                    <a:pt x="738187" y="623888"/>
                  </a:lnTo>
                  <a:lnTo>
                    <a:pt x="795337" y="419100"/>
                  </a:lnTo>
                  <a:lnTo>
                    <a:pt x="823912" y="276225"/>
                  </a:lnTo>
                  <a:lnTo>
                    <a:pt x="885825" y="195263"/>
                  </a:lnTo>
                  <a:lnTo>
                    <a:pt x="1023937" y="80963"/>
                  </a:lnTo>
                  <a:lnTo>
                    <a:pt x="1090612" y="38100"/>
                  </a:lnTo>
                  <a:lnTo>
                    <a:pt x="1190625" y="0"/>
                  </a:lnTo>
                  <a:lnTo>
                    <a:pt x="1262062" y="66675"/>
                  </a:lnTo>
                  <a:lnTo>
                    <a:pt x="1323975" y="228600"/>
                  </a:lnTo>
                  <a:lnTo>
                    <a:pt x="1381125" y="385763"/>
                  </a:lnTo>
                  <a:cubicBezTo>
                    <a:pt x="1379537" y="469900"/>
                    <a:pt x="1377950" y="554038"/>
                    <a:pt x="1376362" y="638175"/>
                  </a:cubicBezTo>
                  <a:cubicBezTo>
                    <a:pt x="1374775" y="712788"/>
                    <a:pt x="1373187" y="787400"/>
                    <a:pt x="1371600" y="862013"/>
                  </a:cubicBezTo>
                  <a:lnTo>
                    <a:pt x="1357312" y="1019175"/>
                  </a:lnTo>
                  <a:lnTo>
                    <a:pt x="1385887" y="1133475"/>
                  </a:lnTo>
                  <a:lnTo>
                    <a:pt x="1395412" y="1238250"/>
                  </a:lnTo>
                  <a:lnTo>
                    <a:pt x="1404937" y="1333500"/>
                  </a:lnTo>
                  <a:lnTo>
                    <a:pt x="1328737" y="1547813"/>
                  </a:lnTo>
                  <a:lnTo>
                    <a:pt x="1185862" y="1790700"/>
                  </a:lnTo>
                  <a:lnTo>
                    <a:pt x="942975" y="1900238"/>
                  </a:lnTo>
                  <a:lnTo>
                    <a:pt x="614362" y="1976438"/>
                  </a:lnTo>
                  <a:lnTo>
                    <a:pt x="342900" y="1985963"/>
                  </a:lnTo>
                  <a:lnTo>
                    <a:pt x="228600" y="2014538"/>
                  </a:lnTo>
                  <a:lnTo>
                    <a:pt x="0" y="2066925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109063-32E7-4B6F-84A4-C08CFCF04C21}"/>
                </a:ext>
              </a:extLst>
            </p:cNvPr>
            <p:cNvSpPr/>
            <p:nvPr/>
          </p:nvSpPr>
          <p:spPr>
            <a:xfrm>
              <a:off x="4733925" y="3419475"/>
              <a:ext cx="628650" cy="928688"/>
            </a:xfrm>
            <a:custGeom>
              <a:avLst/>
              <a:gdLst>
                <a:gd name="connsiteX0" fmla="*/ 0 w 628650"/>
                <a:gd name="connsiteY0" fmla="*/ 0 h 928688"/>
                <a:gd name="connsiteX1" fmla="*/ 200025 w 628650"/>
                <a:gd name="connsiteY1" fmla="*/ 71438 h 928688"/>
                <a:gd name="connsiteX2" fmla="*/ 342900 w 628650"/>
                <a:gd name="connsiteY2" fmla="*/ 76200 h 928688"/>
                <a:gd name="connsiteX3" fmla="*/ 481013 w 628650"/>
                <a:gd name="connsiteY3" fmla="*/ 85725 h 928688"/>
                <a:gd name="connsiteX4" fmla="*/ 552450 w 628650"/>
                <a:gd name="connsiteY4" fmla="*/ 128588 h 928688"/>
                <a:gd name="connsiteX5" fmla="*/ 600075 w 628650"/>
                <a:gd name="connsiteY5" fmla="*/ 180975 h 928688"/>
                <a:gd name="connsiteX6" fmla="*/ 623888 w 628650"/>
                <a:gd name="connsiteY6" fmla="*/ 233363 h 928688"/>
                <a:gd name="connsiteX7" fmla="*/ 628650 w 628650"/>
                <a:gd name="connsiteY7" fmla="*/ 285750 h 928688"/>
                <a:gd name="connsiteX8" fmla="*/ 619125 w 628650"/>
                <a:gd name="connsiteY8" fmla="*/ 361950 h 928688"/>
                <a:gd name="connsiteX9" fmla="*/ 533400 w 628650"/>
                <a:gd name="connsiteY9" fmla="*/ 509588 h 928688"/>
                <a:gd name="connsiteX10" fmla="*/ 452438 w 628650"/>
                <a:gd name="connsiteY10" fmla="*/ 557213 h 928688"/>
                <a:gd name="connsiteX11" fmla="*/ 409575 w 628650"/>
                <a:gd name="connsiteY11" fmla="*/ 633413 h 928688"/>
                <a:gd name="connsiteX12" fmla="*/ 366713 w 628650"/>
                <a:gd name="connsiteY12" fmla="*/ 762000 h 928688"/>
                <a:gd name="connsiteX13" fmla="*/ 371475 w 628650"/>
                <a:gd name="connsiteY13" fmla="*/ 819150 h 928688"/>
                <a:gd name="connsiteX14" fmla="*/ 419100 w 628650"/>
                <a:gd name="connsiteY14" fmla="*/ 928688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8650" h="928688">
                  <a:moveTo>
                    <a:pt x="0" y="0"/>
                  </a:moveTo>
                  <a:lnTo>
                    <a:pt x="200025" y="71438"/>
                  </a:lnTo>
                  <a:lnTo>
                    <a:pt x="342900" y="76200"/>
                  </a:lnTo>
                  <a:lnTo>
                    <a:pt x="481013" y="85725"/>
                  </a:lnTo>
                  <a:lnTo>
                    <a:pt x="552450" y="128588"/>
                  </a:lnTo>
                  <a:lnTo>
                    <a:pt x="600075" y="180975"/>
                  </a:lnTo>
                  <a:lnTo>
                    <a:pt x="623888" y="233363"/>
                  </a:lnTo>
                  <a:lnTo>
                    <a:pt x="628650" y="285750"/>
                  </a:lnTo>
                  <a:lnTo>
                    <a:pt x="619125" y="361950"/>
                  </a:lnTo>
                  <a:lnTo>
                    <a:pt x="533400" y="509588"/>
                  </a:lnTo>
                  <a:lnTo>
                    <a:pt x="452438" y="557213"/>
                  </a:lnTo>
                  <a:lnTo>
                    <a:pt x="409575" y="633413"/>
                  </a:lnTo>
                  <a:lnTo>
                    <a:pt x="366713" y="762000"/>
                  </a:lnTo>
                  <a:lnTo>
                    <a:pt x="371475" y="819150"/>
                  </a:lnTo>
                  <a:lnTo>
                    <a:pt x="419100" y="928688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D34795-7058-4528-B579-34FDE38881B7}"/>
                </a:ext>
              </a:extLst>
            </p:cNvPr>
            <p:cNvSpPr/>
            <p:nvPr/>
          </p:nvSpPr>
          <p:spPr>
            <a:xfrm>
              <a:off x="5200650" y="1776413"/>
              <a:ext cx="390525" cy="1076325"/>
            </a:xfrm>
            <a:custGeom>
              <a:avLst/>
              <a:gdLst>
                <a:gd name="connsiteX0" fmla="*/ 0 w 390525"/>
                <a:gd name="connsiteY0" fmla="*/ 1076325 h 1076325"/>
                <a:gd name="connsiteX1" fmla="*/ 90488 w 390525"/>
                <a:gd name="connsiteY1" fmla="*/ 862012 h 1076325"/>
                <a:gd name="connsiteX2" fmla="*/ 247650 w 390525"/>
                <a:gd name="connsiteY2" fmla="*/ 766762 h 1076325"/>
                <a:gd name="connsiteX3" fmla="*/ 385763 w 390525"/>
                <a:gd name="connsiteY3" fmla="*/ 609600 h 1076325"/>
                <a:gd name="connsiteX4" fmla="*/ 376238 w 390525"/>
                <a:gd name="connsiteY4" fmla="*/ 428625 h 1076325"/>
                <a:gd name="connsiteX5" fmla="*/ 390525 w 390525"/>
                <a:gd name="connsiteY5" fmla="*/ 280987 h 1076325"/>
                <a:gd name="connsiteX6" fmla="*/ 323850 w 390525"/>
                <a:gd name="connsiteY6" fmla="*/ 190500 h 1076325"/>
                <a:gd name="connsiteX7" fmla="*/ 338138 w 390525"/>
                <a:gd name="connsiteY7" fmla="*/ 114300 h 1076325"/>
                <a:gd name="connsiteX8" fmla="*/ 381000 w 390525"/>
                <a:gd name="connsiteY8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1076325">
                  <a:moveTo>
                    <a:pt x="0" y="1076325"/>
                  </a:moveTo>
                  <a:lnTo>
                    <a:pt x="90488" y="862012"/>
                  </a:lnTo>
                  <a:lnTo>
                    <a:pt x="247650" y="766762"/>
                  </a:lnTo>
                  <a:lnTo>
                    <a:pt x="385763" y="609600"/>
                  </a:lnTo>
                  <a:lnTo>
                    <a:pt x="376238" y="428625"/>
                  </a:lnTo>
                  <a:lnTo>
                    <a:pt x="390525" y="280987"/>
                  </a:lnTo>
                  <a:lnTo>
                    <a:pt x="323850" y="190500"/>
                  </a:lnTo>
                  <a:lnTo>
                    <a:pt x="338138" y="114300"/>
                  </a:lnTo>
                  <a:lnTo>
                    <a:pt x="3810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D7A6E8-08EF-4E21-A22B-82D5B2C2B024}"/>
                </a:ext>
              </a:extLst>
            </p:cNvPr>
            <p:cNvSpPr/>
            <p:nvPr/>
          </p:nvSpPr>
          <p:spPr>
            <a:xfrm>
              <a:off x="4038600" y="1252538"/>
              <a:ext cx="571500" cy="595312"/>
            </a:xfrm>
            <a:custGeom>
              <a:avLst/>
              <a:gdLst>
                <a:gd name="connsiteX0" fmla="*/ 0 w 571500"/>
                <a:gd name="connsiteY0" fmla="*/ 0 h 595312"/>
                <a:gd name="connsiteX1" fmla="*/ 119063 w 571500"/>
                <a:gd name="connsiteY1" fmla="*/ 23812 h 595312"/>
                <a:gd name="connsiteX2" fmla="*/ 204788 w 571500"/>
                <a:gd name="connsiteY2" fmla="*/ 23812 h 595312"/>
                <a:gd name="connsiteX3" fmla="*/ 314325 w 571500"/>
                <a:gd name="connsiteY3" fmla="*/ 47625 h 595312"/>
                <a:gd name="connsiteX4" fmla="*/ 361950 w 571500"/>
                <a:gd name="connsiteY4" fmla="*/ 176212 h 595312"/>
                <a:gd name="connsiteX5" fmla="*/ 385763 w 571500"/>
                <a:gd name="connsiteY5" fmla="*/ 238125 h 595312"/>
                <a:gd name="connsiteX6" fmla="*/ 428625 w 571500"/>
                <a:gd name="connsiteY6" fmla="*/ 357187 h 595312"/>
                <a:gd name="connsiteX7" fmla="*/ 452438 w 571500"/>
                <a:gd name="connsiteY7" fmla="*/ 395287 h 595312"/>
                <a:gd name="connsiteX8" fmla="*/ 471488 w 571500"/>
                <a:gd name="connsiteY8" fmla="*/ 447675 h 595312"/>
                <a:gd name="connsiteX9" fmla="*/ 500063 w 571500"/>
                <a:gd name="connsiteY9" fmla="*/ 571500 h 595312"/>
                <a:gd name="connsiteX10" fmla="*/ 571500 w 571500"/>
                <a:gd name="connsiteY10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0" h="595312">
                  <a:moveTo>
                    <a:pt x="0" y="0"/>
                  </a:moveTo>
                  <a:lnTo>
                    <a:pt x="119063" y="23812"/>
                  </a:lnTo>
                  <a:lnTo>
                    <a:pt x="204788" y="23812"/>
                  </a:lnTo>
                  <a:lnTo>
                    <a:pt x="314325" y="47625"/>
                  </a:lnTo>
                  <a:lnTo>
                    <a:pt x="361950" y="176212"/>
                  </a:lnTo>
                  <a:lnTo>
                    <a:pt x="385763" y="238125"/>
                  </a:lnTo>
                  <a:lnTo>
                    <a:pt x="428625" y="357187"/>
                  </a:lnTo>
                  <a:lnTo>
                    <a:pt x="452438" y="395287"/>
                  </a:lnTo>
                  <a:lnTo>
                    <a:pt x="471488" y="447675"/>
                  </a:lnTo>
                  <a:lnTo>
                    <a:pt x="500063" y="571500"/>
                  </a:lnTo>
                  <a:lnTo>
                    <a:pt x="571500" y="595312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E62A380-423F-41D4-A578-83A098A9CC68}"/>
                </a:ext>
              </a:extLst>
            </p:cNvPr>
            <p:cNvSpPr/>
            <p:nvPr/>
          </p:nvSpPr>
          <p:spPr>
            <a:xfrm>
              <a:off x="4981575" y="1062038"/>
              <a:ext cx="723900" cy="442912"/>
            </a:xfrm>
            <a:custGeom>
              <a:avLst/>
              <a:gdLst>
                <a:gd name="connsiteX0" fmla="*/ 0 w 723900"/>
                <a:gd name="connsiteY0" fmla="*/ 442912 h 442912"/>
                <a:gd name="connsiteX1" fmla="*/ 123825 w 723900"/>
                <a:gd name="connsiteY1" fmla="*/ 342900 h 442912"/>
                <a:gd name="connsiteX2" fmla="*/ 166688 w 723900"/>
                <a:gd name="connsiteY2" fmla="*/ 219075 h 442912"/>
                <a:gd name="connsiteX3" fmla="*/ 314325 w 723900"/>
                <a:gd name="connsiteY3" fmla="*/ 123825 h 442912"/>
                <a:gd name="connsiteX4" fmla="*/ 485775 w 723900"/>
                <a:gd name="connsiteY4" fmla="*/ 90487 h 442912"/>
                <a:gd name="connsiteX5" fmla="*/ 619125 w 723900"/>
                <a:gd name="connsiteY5" fmla="*/ 47625 h 442912"/>
                <a:gd name="connsiteX6" fmla="*/ 723900 w 723900"/>
                <a:gd name="connsiteY6" fmla="*/ 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00" h="442912">
                  <a:moveTo>
                    <a:pt x="0" y="442912"/>
                  </a:moveTo>
                  <a:lnTo>
                    <a:pt x="123825" y="342900"/>
                  </a:lnTo>
                  <a:lnTo>
                    <a:pt x="166688" y="219075"/>
                  </a:lnTo>
                  <a:lnTo>
                    <a:pt x="314325" y="123825"/>
                  </a:lnTo>
                  <a:lnTo>
                    <a:pt x="485775" y="90487"/>
                  </a:lnTo>
                  <a:lnTo>
                    <a:pt x="619125" y="47625"/>
                  </a:lnTo>
                  <a:lnTo>
                    <a:pt x="723900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BF71CB-8731-4D05-B353-D6FB33928095}"/>
                </a:ext>
              </a:extLst>
            </p:cNvPr>
            <p:cNvSpPr/>
            <p:nvPr/>
          </p:nvSpPr>
          <p:spPr>
            <a:xfrm>
              <a:off x="4352925" y="1128713"/>
              <a:ext cx="452438" cy="161925"/>
            </a:xfrm>
            <a:custGeom>
              <a:avLst/>
              <a:gdLst>
                <a:gd name="connsiteX0" fmla="*/ 0 w 452438"/>
                <a:gd name="connsiteY0" fmla="*/ 161925 h 161925"/>
                <a:gd name="connsiteX1" fmla="*/ 90488 w 452438"/>
                <a:gd name="connsiteY1" fmla="*/ 138112 h 161925"/>
                <a:gd name="connsiteX2" fmla="*/ 157163 w 452438"/>
                <a:gd name="connsiteY2" fmla="*/ 114300 h 161925"/>
                <a:gd name="connsiteX3" fmla="*/ 276225 w 452438"/>
                <a:gd name="connsiteY3" fmla="*/ 90487 h 161925"/>
                <a:gd name="connsiteX4" fmla="*/ 371475 w 452438"/>
                <a:gd name="connsiteY4" fmla="*/ 47625 h 161925"/>
                <a:gd name="connsiteX5" fmla="*/ 409575 w 452438"/>
                <a:gd name="connsiteY5" fmla="*/ 28575 h 161925"/>
                <a:gd name="connsiteX6" fmla="*/ 452438 w 452438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438" h="161925">
                  <a:moveTo>
                    <a:pt x="0" y="161925"/>
                  </a:moveTo>
                  <a:lnTo>
                    <a:pt x="90488" y="138112"/>
                  </a:lnTo>
                  <a:lnTo>
                    <a:pt x="157163" y="114300"/>
                  </a:lnTo>
                  <a:lnTo>
                    <a:pt x="276225" y="90487"/>
                  </a:lnTo>
                  <a:lnTo>
                    <a:pt x="371475" y="47625"/>
                  </a:lnTo>
                  <a:lnTo>
                    <a:pt x="409575" y="28575"/>
                  </a:lnTo>
                  <a:lnTo>
                    <a:pt x="452438" y="0"/>
                  </a:lnTo>
                </a:path>
              </a:pathLst>
            </a:cu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D3FDC1C-03D1-40D6-8076-EABA4FDBB2EB}"/>
              </a:ext>
            </a:extLst>
          </p:cNvPr>
          <p:cNvSpPr/>
          <p:nvPr/>
        </p:nvSpPr>
        <p:spPr>
          <a:xfrm>
            <a:off x="2876550" y="3419475"/>
            <a:ext cx="2495550" cy="1123950"/>
          </a:xfrm>
          <a:custGeom>
            <a:avLst/>
            <a:gdLst>
              <a:gd name="connsiteX0" fmla="*/ 1876425 w 2495550"/>
              <a:gd name="connsiteY0" fmla="*/ 0 h 1123950"/>
              <a:gd name="connsiteX1" fmla="*/ 2085975 w 2495550"/>
              <a:gd name="connsiteY1" fmla="*/ 95250 h 1123950"/>
              <a:gd name="connsiteX2" fmla="*/ 2314575 w 2495550"/>
              <a:gd name="connsiteY2" fmla="*/ 85725 h 1123950"/>
              <a:gd name="connsiteX3" fmla="*/ 2457450 w 2495550"/>
              <a:gd name="connsiteY3" fmla="*/ 152400 h 1123950"/>
              <a:gd name="connsiteX4" fmla="*/ 2495550 w 2495550"/>
              <a:gd name="connsiteY4" fmla="*/ 314325 h 1123950"/>
              <a:gd name="connsiteX5" fmla="*/ 2466975 w 2495550"/>
              <a:gd name="connsiteY5" fmla="*/ 447675 h 1123950"/>
              <a:gd name="connsiteX6" fmla="*/ 2390775 w 2495550"/>
              <a:gd name="connsiteY6" fmla="*/ 514350 h 1123950"/>
              <a:gd name="connsiteX7" fmla="*/ 2295525 w 2495550"/>
              <a:gd name="connsiteY7" fmla="*/ 609600 h 1123950"/>
              <a:gd name="connsiteX8" fmla="*/ 2276475 w 2495550"/>
              <a:gd name="connsiteY8" fmla="*/ 714375 h 1123950"/>
              <a:gd name="connsiteX9" fmla="*/ 2247900 w 2495550"/>
              <a:gd name="connsiteY9" fmla="*/ 857250 h 1123950"/>
              <a:gd name="connsiteX10" fmla="*/ 2295525 w 2495550"/>
              <a:gd name="connsiteY10" fmla="*/ 923925 h 1123950"/>
              <a:gd name="connsiteX11" fmla="*/ 2209800 w 2495550"/>
              <a:gd name="connsiteY11" fmla="*/ 1009650 h 1123950"/>
              <a:gd name="connsiteX12" fmla="*/ 1504950 w 2495550"/>
              <a:gd name="connsiteY12" fmla="*/ 1114425 h 1123950"/>
              <a:gd name="connsiteX13" fmla="*/ 657225 w 2495550"/>
              <a:gd name="connsiteY13" fmla="*/ 1123950 h 1123950"/>
              <a:gd name="connsiteX14" fmla="*/ 0 w 2495550"/>
              <a:gd name="connsiteY14" fmla="*/ 1085850 h 1123950"/>
              <a:gd name="connsiteX15" fmla="*/ 0 w 2495550"/>
              <a:gd name="connsiteY15" fmla="*/ 923925 h 1123950"/>
              <a:gd name="connsiteX16" fmla="*/ 85725 w 2495550"/>
              <a:gd name="connsiteY16" fmla="*/ 647700 h 1123950"/>
              <a:gd name="connsiteX17" fmla="*/ 361950 w 2495550"/>
              <a:gd name="connsiteY17" fmla="*/ 533400 h 1123950"/>
              <a:gd name="connsiteX18" fmla="*/ 752475 w 2495550"/>
              <a:gd name="connsiteY18" fmla="*/ 257175 h 1123950"/>
              <a:gd name="connsiteX19" fmla="*/ 942975 w 2495550"/>
              <a:gd name="connsiteY19" fmla="*/ 123825 h 1123950"/>
              <a:gd name="connsiteX20" fmla="*/ 1562100 w 2495550"/>
              <a:gd name="connsiteY20" fmla="*/ 57150 h 1123950"/>
              <a:gd name="connsiteX21" fmla="*/ 1876425 w 2495550"/>
              <a:gd name="connsiteY21" fmla="*/ 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95550" h="1123950">
                <a:moveTo>
                  <a:pt x="1876425" y="0"/>
                </a:moveTo>
                <a:lnTo>
                  <a:pt x="2085975" y="95250"/>
                </a:lnTo>
                <a:lnTo>
                  <a:pt x="2314575" y="85725"/>
                </a:lnTo>
                <a:lnTo>
                  <a:pt x="2457450" y="152400"/>
                </a:lnTo>
                <a:lnTo>
                  <a:pt x="2495550" y="314325"/>
                </a:lnTo>
                <a:lnTo>
                  <a:pt x="2466975" y="447675"/>
                </a:lnTo>
                <a:lnTo>
                  <a:pt x="2390775" y="514350"/>
                </a:lnTo>
                <a:lnTo>
                  <a:pt x="2295525" y="609600"/>
                </a:lnTo>
                <a:lnTo>
                  <a:pt x="2276475" y="714375"/>
                </a:lnTo>
                <a:lnTo>
                  <a:pt x="2247900" y="857250"/>
                </a:lnTo>
                <a:lnTo>
                  <a:pt x="2295525" y="923925"/>
                </a:lnTo>
                <a:lnTo>
                  <a:pt x="2209800" y="1009650"/>
                </a:lnTo>
                <a:lnTo>
                  <a:pt x="1504950" y="1114425"/>
                </a:lnTo>
                <a:lnTo>
                  <a:pt x="657225" y="1123950"/>
                </a:lnTo>
                <a:lnTo>
                  <a:pt x="0" y="1085850"/>
                </a:lnTo>
                <a:lnTo>
                  <a:pt x="0" y="923925"/>
                </a:lnTo>
                <a:lnTo>
                  <a:pt x="85725" y="647700"/>
                </a:lnTo>
                <a:lnTo>
                  <a:pt x="361950" y="533400"/>
                </a:lnTo>
                <a:lnTo>
                  <a:pt x="752475" y="257175"/>
                </a:lnTo>
                <a:lnTo>
                  <a:pt x="942975" y="123825"/>
                </a:lnTo>
                <a:lnTo>
                  <a:pt x="1562100" y="57150"/>
                </a:lnTo>
                <a:lnTo>
                  <a:pt x="1876425" y="0"/>
                </a:lnTo>
                <a:close/>
              </a:path>
            </a:pathLst>
          </a:custGeom>
          <a:solidFill>
            <a:srgbClr val="5B9BD5">
              <a:alpha val="50196"/>
            </a:srgb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CDA75F32-CF27-4191-800D-F443930E0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68873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2A2FA75D-BBAB-4E9D-8B7E-710CC1BD5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74868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85A09071-C5F1-4312-84A0-49D8234B6774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A1940E-FC42-43DF-A041-64406FABB56C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91DC495-127F-4D65-A851-B0560955BECA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98811951-99E5-456A-8571-0BCCA5E1277A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3D5962B8-D6E0-49C8-B29D-8C171EB6E9F1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4FDB7328-93F7-4217-9661-D043AC833FA7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D7F967E-6B1B-4CC9-A4FF-D7A7C6065A4C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DEA275F-AF73-428D-82B9-FB451C377E9E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B4E69DA-E0FC-41F1-A6A6-998698EAD582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F23DF0A-6299-4535-A4F8-2DDBDDDDEF84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F3EA8E1-C5CE-4F98-A39D-DB7F0B19B607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F45CAE54-A779-4890-A5C0-EDBB3E571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39570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78136D8-2A17-4C99-B482-CF5B4C26ECA7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97DCAB0-5EF9-4750-8885-246C287FA6D2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EFC98B1-F86F-4998-AABE-9DFA1A0E41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6F055C1F-7E8B-4B2B-B005-DC083445AC50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23744A4-B4FF-44F5-A209-0ECDB617661B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F504E7-E3D3-4C1E-9447-EAC78C334C51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73C5707-9630-49A3-A95A-80A60FBED4EB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FD6DD8E-03EF-45E6-A678-086EE4E8773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9" name="Picture 2" descr="Related image">
              <a:extLst>
                <a:ext uri="{FF2B5EF4-FFF2-40B4-BE49-F238E27FC236}">
                  <a16:creationId xmlns:a16="http://schemas.microsoft.com/office/drawing/2014/main" id="{2424D7E4-9FD1-428A-916E-58DAC6B9C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492F7EE-22CD-40A4-AA9B-3853D5B0DA3B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1" name="Graphic 130" descr="Smiling face with no fill">
              <a:extLst>
                <a:ext uri="{FF2B5EF4-FFF2-40B4-BE49-F238E27FC236}">
                  <a16:creationId xmlns:a16="http://schemas.microsoft.com/office/drawing/2014/main" id="{2CDEF799-41E8-4680-A29F-49C91220F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2" name="Graphic 131" descr="Question mark">
              <a:extLst>
                <a:ext uri="{FF2B5EF4-FFF2-40B4-BE49-F238E27FC236}">
                  <a16:creationId xmlns:a16="http://schemas.microsoft.com/office/drawing/2014/main" id="{4A01E0D3-3BE4-462D-8DFA-DD0856AAA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14C1EA1-3328-4040-8912-0F5EA9AC6871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678CAA6-C478-44E6-BA3D-C63B1E0B506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A66DF94-410D-4368-A2EE-9803E3AF1CD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3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626009" y="429469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0033" y="1611420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6355551-62D7-43C3-B0EA-5CFC727C767A}"/>
              </a:ext>
            </a:extLst>
          </p:cNvPr>
          <p:cNvGrpSpPr/>
          <p:nvPr/>
        </p:nvGrpSpPr>
        <p:grpSpPr>
          <a:xfrm>
            <a:off x="2847868" y="1024088"/>
            <a:ext cx="3687889" cy="3525348"/>
            <a:chOff x="2847868" y="1024088"/>
            <a:chExt cx="3687889" cy="3525348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17E602E-6817-4632-87F3-1A6FE934550D}"/>
                </a:ext>
              </a:extLst>
            </p:cNvPr>
            <p:cNvSpPr/>
            <p:nvPr/>
          </p:nvSpPr>
          <p:spPr>
            <a:xfrm>
              <a:off x="2847868" y="1024088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116901B-07BF-4FB4-BFFE-A665479CEE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1E2502B-241F-4A5A-B3FE-78ABAE1D6F39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79D99CC-75E9-473F-901D-762D8E1716A4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DB44468-2A81-4DB0-9170-620FDBFBA264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6896C66-73EA-431A-BA62-E049291D147C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82130AC-AD1C-4E9D-9FC7-3BC2A7C7881A}"/>
              </a:ext>
            </a:extLst>
          </p:cNvPr>
          <p:cNvSpPr/>
          <p:nvPr/>
        </p:nvSpPr>
        <p:spPr>
          <a:xfrm>
            <a:off x="1003982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101149-2821-4022-A5F7-EE73C42D82DF}"/>
              </a:ext>
            </a:extLst>
          </p:cNvPr>
          <p:cNvSpPr/>
          <p:nvPr/>
        </p:nvSpPr>
        <p:spPr>
          <a:xfrm>
            <a:off x="11087193" y="6523688"/>
            <a:ext cx="828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6AE1F7F-4098-4D2D-BC4A-A6ECE7ECE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270505"/>
              </p:ext>
            </p:extLst>
          </p:nvPr>
        </p:nvGraphicFramePr>
        <p:xfrm>
          <a:off x="2090633" y="4918474"/>
          <a:ext cx="7769731" cy="191851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6211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4019459785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9511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713521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9674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9746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9747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6429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1154216"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 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2DAA357-B697-4DB2-8053-C07CE43B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68873"/>
              </p:ext>
            </p:extLst>
          </p:nvPr>
        </p:nvGraphicFramePr>
        <p:xfrm>
          <a:off x="9935559" y="4303528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CC9796DD-270E-4B3D-AC20-DB36E103F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74868"/>
              </p:ext>
            </p:extLst>
          </p:nvPr>
        </p:nvGraphicFramePr>
        <p:xfrm>
          <a:off x="9917491" y="1284396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1505435C-8677-493D-B527-781130948A5E}"/>
              </a:ext>
            </a:extLst>
          </p:cNvPr>
          <p:cNvSpPr txBox="1"/>
          <p:nvPr/>
        </p:nvSpPr>
        <p:spPr>
          <a:xfrm>
            <a:off x="9880097" y="104215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21EC82C-766B-45C0-BE42-0AA3C206F895}"/>
              </a:ext>
            </a:extLst>
          </p:cNvPr>
          <p:cNvSpPr txBox="1"/>
          <p:nvPr/>
        </p:nvSpPr>
        <p:spPr>
          <a:xfrm>
            <a:off x="9903212" y="408665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Watershed outlet summary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7DBF107-5B7E-49A0-9110-CE9ACEA5CA39}"/>
              </a:ext>
            </a:extLst>
          </p:cNvPr>
          <p:cNvGrpSpPr/>
          <p:nvPr/>
        </p:nvGrpSpPr>
        <p:grpSpPr>
          <a:xfrm>
            <a:off x="10039823" y="442664"/>
            <a:ext cx="2061132" cy="2099794"/>
            <a:chOff x="10039823" y="442664"/>
            <a:chExt cx="2061132" cy="2099794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4E57BEC-1BD9-4666-90A1-22295A92D9F8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Summarization level</a:t>
              </a: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EEB8B216-6BCB-43A8-B8C7-689087156687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4661A4D-8F50-4161-8730-88A16F5D4A32}"/>
                </a:ext>
              </a:extLst>
            </p:cNvPr>
            <p:cNvSpPr/>
            <p:nvPr/>
          </p:nvSpPr>
          <p:spPr>
            <a:xfrm>
              <a:off x="10182225" y="805804"/>
              <a:ext cx="1907207" cy="1736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9BE9350-41C8-4F9B-9B58-D346E457F9E5}"/>
                </a:ext>
              </a:extLst>
            </p:cNvPr>
            <p:cNvSpPr/>
            <p:nvPr/>
          </p:nvSpPr>
          <p:spPr>
            <a:xfrm>
              <a:off x="10191071" y="892343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 or Parcel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326E93-F7BC-4692-9F60-D3F06CDE3201}"/>
                </a:ext>
              </a:extLst>
            </p:cNvPr>
            <p:cNvSpPr/>
            <p:nvPr/>
          </p:nvSpPr>
          <p:spPr>
            <a:xfrm>
              <a:off x="10196173" y="1209230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702FDA6-1C94-48D3-8FEA-870084BA957F}"/>
                </a:ext>
              </a:extLst>
            </p:cNvPr>
            <p:cNvSpPr/>
            <p:nvPr/>
          </p:nvSpPr>
          <p:spPr>
            <a:xfrm>
              <a:off x="10196173" y="1522068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4B5516E-D215-4238-A584-2F5595B8B613}"/>
                </a:ext>
              </a:extLst>
            </p:cNvPr>
            <p:cNvSpPr/>
            <p:nvPr/>
          </p:nvSpPr>
          <p:spPr>
            <a:xfrm>
              <a:off x="10196173" y="1827844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883C562-8F0C-4B83-BFD9-E569D60E0F9E}"/>
                </a:ext>
              </a:extLst>
            </p:cNvPr>
            <p:cNvSpPr/>
            <p:nvPr/>
          </p:nvSpPr>
          <p:spPr>
            <a:xfrm>
              <a:off x="10189198" y="2160884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BADC4ED7-7C73-4000-B648-D8BDAE7B8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373"/>
              </p:ext>
            </p:extLst>
          </p:nvPr>
        </p:nvGraphicFramePr>
        <p:xfrm>
          <a:off x="7017579" y="648102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88" name="Group 87">
            <a:extLst>
              <a:ext uri="{FF2B5EF4-FFF2-40B4-BE49-F238E27FC236}">
                <a16:creationId xmlns:a16="http://schemas.microsoft.com/office/drawing/2014/main" id="{C0CB036D-06C6-41BC-92A9-0D7D099A6152}"/>
              </a:ext>
            </a:extLst>
          </p:cNvPr>
          <p:cNvGrpSpPr/>
          <p:nvPr/>
        </p:nvGrpSpPr>
        <p:grpSpPr>
          <a:xfrm>
            <a:off x="7014601" y="442664"/>
            <a:ext cx="1511930" cy="613412"/>
            <a:chOff x="6960437" y="437025"/>
            <a:chExt cx="1511930" cy="61341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B77169C-2113-4B37-8FBA-83E63A124FCF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C80B41A-D179-46A4-8020-B6E0CEC3D47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2" name="Isosceles Triangle 111">
                <a:extLst>
                  <a:ext uri="{FF2B5EF4-FFF2-40B4-BE49-F238E27FC236}">
                    <a16:creationId xmlns:a16="http://schemas.microsoft.com/office/drawing/2014/main" id="{2BC9637C-4848-4EAA-AFCD-74D35DF941A3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EB3F2FD-117E-4C31-BA67-6F5B8AFAF586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37202B1-4DC8-4979-B2DA-360D6A5ABBDE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E51590F-CB4C-47CD-8E33-8BCDCB12AA0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63E6F41-DDD4-4557-81BD-FCBABA133AE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5" name="Picture 2" descr="Related image">
              <a:extLst>
                <a:ext uri="{FF2B5EF4-FFF2-40B4-BE49-F238E27FC236}">
                  <a16:creationId xmlns:a16="http://schemas.microsoft.com/office/drawing/2014/main" id="{55F86405-C532-4E04-A845-C8D2E5D37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F06F38-A7FD-40D2-8B8D-5B925C971BE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7" name="Graphic 116" descr="Smiling face with no fill">
              <a:extLst>
                <a:ext uri="{FF2B5EF4-FFF2-40B4-BE49-F238E27FC236}">
                  <a16:creationId xmlns:a16="http://schemas.microsoft.com/office/drawing/2014/main" id="{C5989B1E-15CC-4F31-9663-B7293901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8" name="Graphic 117" descr="Question mark">
              <a:extLst>
                <a:ext uri="{FF2B5EF4-FFF2-40B4-BE49-F238E27FC236}">
                  <a16:creationId xmlns:a16="http://schemas.microsoft.com/office/drawing/2014/main" id="{FD769C9F-6702-480A-B54E-3D3D05935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5BCD0F6-C08C-4603-91E2-32BFE468AF75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2441680-25EE-4424-A1CE-5B976F77D303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E37B8BB-91AC-4814-B5C4-608B21751502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579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68" name="Table 167">
            <a:extLst>
              <a:ext uri="{FF2B5EF4-FFF2-40B4-BE49-F238E27FC236}">
                <a16:creationId xmlns:a16="http://schemas.microsoft.com/office/drawing/2014/main" id="{8DF55FC9-DDF9-4EBE-8E1D-79D3CD5A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388849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69" name="Rectangle 168">
            <a:extLst>
              <a:ext uri="{FF2B5EF4-FFF2-40B4-BE49-F238E27FC236}">
                <a16:creationId xmlns:a16="http://schemas.microsoft.com/office/drawing/2014/main" id="{BB5CF06F-7059-46B3-BFBA-6D3F45388CC8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BE91214-76D6-4100-A1D1-7211ECA16D1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B7AD885-5BDE-4966-975F-3C3E113692CA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15AEBA3-1CE7-4590-94BF-8D0FF380477D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90CD049D-CC3E-4E48-ADA1-53EB5BB63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F6416961-E29C-47A7-ADCF-A526C47F4D4D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30E0E29A-D540-4D04-8AC6-F4CD917AB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DFD7684B-EE7B-4F68-9A16-597A82A47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D44BC9D-DF54-41FD-8652-2419A63A6AF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F9439524-7D4D-4C51-9F92-B3A2E184B7AE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30E2A8D-3274-40A8-A66D-90F2EBEB1213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FC08353B-7A54-446C-8869-7CDCB14E7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2667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3" name="Group 92">
            <a:extLst>
              <a:ext uri="{FF2B5EF4-FFF2-40B4-BE49-F238E27FC236}">
                <a16:creationId xmlns:a16="http://schemas.microsoft.com/office/drawing/2014/main" id="{3626DDDC-2F58-4874-8C77-8F363FFB94AE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C91764F-BD1F-4FB3-82BA-90D3768E88AD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8EA9DA5-12CE-4990-B740-44BE653CA3DC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A1111A7-7DFC-44B2-AD3E-EA972C3D4057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93C38F4-F4A9-44D4-9148-E3EB8E88D1E8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D0FDBE3-AA31-497C-805C-1680FD669109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AE19D94-1446-427A-8E12-950070CE3D20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9293EC-FF73-4C7B-9CA2-8338A0BB4A20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775FEAC5-FA0B-4631-994B-CE5822556E8C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D266676B-5795-4B71-A775-8E2ECA2D5E2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B7D37E62-703C-4DFF-B652-4C4E946B4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771384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76D4737A-6B7F-4D0F-BABC-1D3EFA84A25E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718AB65-1933-4608-93DA-761D16322442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48" name="Isosceles Triangle 147">
            <a:extLst>
              <a:ext uri="{FF2B5EF4-FFF2-40B4-BE49-F238E27FC236}">
                <a16:creationId xmlns:a16="http://schemas.microsoft.com/office/drawing/2014/main" id="{AAEDEB26-526F-4A7F-973B-D4C48E6B88FD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FC1454C-4FDC-4C3D-A300-A48D74C02837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A1763C7-EE5C-4128-81AC-15BDF7D34136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741510F-4103-47AC-A2DC-BE9EF20B14F9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09D31E3-833F-43A9-8DC7-5BDEC245A410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BA601B07-27A0-4B11-BB13-71DA27ACFB9F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CFD04290-A243-4CAC-8250-6050599073CD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13046AA4-2DF4-48BB-B734-D6D8EF250976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F8DC178-7E33-41A2-90D2-0B7ED07AFE22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3E3AE86A-394E-4CED-9701-321733C29C58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24C0550A-7962-4D69-AC8F-95272615454B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CD86880-14E4-45A8-9685-4C57F0259B64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91A6A22-E46F-40E0-AF2D-B0B43C689D5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DC4D913-052F-474D-B3C3-27B7B20E52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5" name="Isosceles Triangle 144">
                <a:extLst>
                  <a:ext uri="{FF2B5EF4-FFF2-40B4-BE49-F238E27FC236}">
                    <a16:creationId xmlns:a16="http://schemas.microsoft.com/office/drawing/2014/main" id="{6C00714F-CE87-4E0B-8F76-BE240B17AD1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D094DF5-35C9-482F-BA84-3D201975090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BD1489E-6D1F-492D-9A04-6FD74525802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FC55A2-8B80-4024-9643-5CB945EBB8F3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6DCB851-4514-453F-93CD-B1F32771C976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47F7DBE-1DF6-4593-B095-383E0BC01E02}"/>
              </a:ext>
            </a:extLst>
          </p:cNvPr>
          <p:cNvSpPr/>
          <p:nvPr/>
        </p:nvSpPr>
        <p:spPr>
          <a:xfrm>
            <a:off x="0" y="-977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EEC300-7C73-40FB-8FA9-1301D289D9FA}"/>
              </a:ext>
            </a:extLst>
          </p:cNvPr>
          <p:cNvSpPr/>
          <p:nvPr/>
        </p:nvSpPr>
        <p:spPr>
          <a:xfrm>
            <a:off x="5946301" y="2954364"/>
            <a:ext cx="2654210" cy="12223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“Intelligent BMP selection”, show introduction of Intelligent BMP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After click “Dismiss”, automatic select first BMP type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68361A-221D-4890-A97E-792B5D548F33}"/>
              </a:ext>
            </a:extLst>
          </p:cNvPr>
          <p:cNvGrpSpPr/>
          <p:nvPr/>
        </p:nvGrpSpPr>
        <p:grpSpPr>
          <a:xfrm>
            <a:off x="2393071" y="973851"/>
            <a:ext cx="3700709" cy="1239492"/>
            <a:chOff x="2393071" y="973851"/>
            <a:chExt cx="3700709" cy="1239492"/>
          </a:xfrm>
        </p:grpSpPr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1AEDA5ED-54EB-42CA-A81B-E77356225006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Intelligent BMP selection tool recommends BMPs in different locations according to user’s budget constraints or eco-service targets.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B440B2-4DC2-4AF0-8053-5A2F00EB87EA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0A8F9E4-C67F-4213-B906-2075671430CA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68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7262D4A9-8568-4453-B323-A7696D1A09B1}"/>
              </a:ext>
            </a:extLst>
          </p:cNvPr>
          <p:cNvSpPr/>
          <p:nvPr/>
        </p:nvSpPr>
        <p:spPr>
          <a:xfrm>
            <a:off x="9997747" y="1554230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All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C8ECC73-6E42-409A-A478-12A5DFB1632C}"/>
              </a:ext>
            </a:extLst>
          </p:cNvPr>
          <p:cNvSpPr/>
          <p:nvPr/>
        </p:nvSpPr>
        <p:spPr>
          <a:xfrm>
            <a:off x="11077886" y="1555885"/>
            <a:ext cx="972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Clear</a:t>
            </a:r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66B75802-7FAA-4009-B716-9F9EACA69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46995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04034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94FC769-293A-486C-A3CA-8E5D8CF741B7}"/>
              </a:ext>
            </a:extLst>
          </p:cNvPr>
          <p:cNvSpPr txBox="1"/>
          <p:nvPr/>
        </p:nvSpPr>
        <p:spPr>
          <a:xfrm>
            <a:off x="9878668" y="20431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2C687E-3109-49D4-802B-AE8F8746E572}"/>
              </a:ext>
            </a:extLst>
          </p:cNvPr>
          <p:cNvGrpSpPr/>
          <p:nvPr/>
        </p:nvGrpSpPr>
        <p:grpSpPr>
          <a:xfrm>
            <a:off x="2579814" y="5242500"/>
            <a:ext cx="5312493" cy="1646662"/>
            <a:chOff x="2579814" y="5242500"/>
            <a:chExt cx="5312493" cy="1646662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884BE2C-1298-40A9-98AB-4A81C97FC844}"/>
                </a:ext>
              </a:extLst>
            </p:cNvPr>
            <p:cNvSpPr/>
            <p:nvPr/>
          </p:nvSpPr>
          <p:spPr>
            <a:xfrm>
              <a:off x="2579814" y="5835062"/>
              <a:ext cx="5312493" cy="10541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In table, one effectiveness item (e.g. TP) will have 5 result columns, On-site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Off-site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Cost (unit), On-site cost-effectiveness, and Off-site cost-effectiveness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If Off-site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is not available (e.g. carbon), only 3 columns will show, On-site </a:t>
              </a:r>
              <a:r>
                <a:rPr lang="en-CA" sz="1200" dirty="0" err="1"/>
                <a:t>effectivenessiveness</a:t>
              </a:r>
              <a:r>
                <a:rPr lang="en-CA" sz="1200" dirty="0"/>
                <a:t> (unit), Cost (unit), and On-site cost-effectiveness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305F77-7C6B-48FE-BC72-3ABE1FCEEEA4}"/>
                </a:ext>
              </a:extLst>
            </p:cNvPr>
            <p:cNvCxnSpPr>
              <a:cxnSpLocks/>
              <a:stCxn id="129" idx="0"/>
            </p:cNvCxnSpPr>
            <p:nvPr/>
          </p:nvCxnSpPr>
          <p:spPr>
            <a:xfrm flipH="1" flipV="1">
              <a:off x="4183187" y="5242500"/>
              <a:ext cx="1052874" cy="592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A8BFC1-6BE8-457F-9DA8-110C25836EBF}"/>
              </a:ext>
            </a:extLst>
          </p:cNvPr>
          <p:cNvGrpSpPr/>
          <p:nvPr/>
        </p:nvGrpSpPr>
        <p:grpSpPr>
          <a:xfrm>
            <a:off x="2242130" y="797331"/>
            <a:ext cx="7733054" cy="4957706"/>
            <a:chOff x="2242130" y="797331"/>
            <a:chExt cx="7733054" cy="495770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4953E1E-5003-4645-B786-828DA11AFC1B}"/>
                </a:ext>
              </a:extLst>
            </p:cNvPr>
            <p:cNvSpPr/>
            <p:nvPr/>
          </p:nvSpPr>
          <p:spPr>
            <a:xfrm>
              <a:off x="2242130" y="797331"/>
              <a:ext cx="4682566" cy="177491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b="1" u="sng" dirty="0"/>
                <a:t>Municipality and </a:t>
              </a:r>
              <a:r>
                <a:rPr lang="en-CA" sz="1200" b="1" u="sng" dirty="0" err="1"/>
                <a:t>Subwatershed</a:t>
              </a:r>
              <a:r>
                <a:rPr lang="en-CA" sz="1200" b="1" u="sng" dirty="0"/>
                <a:t> offer two level filter to define visible LSD or Parcel in the map and table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select Municipality or </a:t>
              </a:r>
              <a:r>
                <a:rPr lang="en-CA" sz="1200" dirty="0" err="1"/>
                <a:t>Subwatershed</a:t>
              </a:r>
              <a:r>
                <a:rPr lang="en-CA" sz="1200" dirty="0"/>
                <a:t> from the list, only show LSD or parcel of that Municipality or </a:t>
              </a:r>
              <a:r>
                <a:rPr lang="en-CA" sz="1200" dirty="0" err="1"/>
                <a:t>Subwatershed</a:t>
              </a:r>
              <a:r>
                <a:rPr lang="en-CA" sz="1200" dirty="0"/>
                <a:t> in the map and table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Municipality and </a:t>
              </a:r>
              <a:r>
                <a:rPr lang="en-CA" sz="1200" dirty="0" err="1"/>
                <a:t>Subwatershed</a:t>
              </a:r>
              <a:r>
                <a:rPr lang="en-CA" sz="1200" dirty="0"/>
                <a:t> lists are dynamic updating based on the other list. For example, if municipality selected, only overlapping </a:t>
              </a:r>
              <a:r>
                <a:rPr lang="en-CA" sz="1200" dirty="0" err="1"/>
                <a:t>subwatersheds</a:t>
              </a:r>
              <a:r>
                <a:rPr lang="en-CA" sz="1200" dirty="0"/>
                <a:t> will be visible in </a:t>
              </a:r>
              <a:r>
                <a:rPr lang="en-CA" sz="1200" dirty="0" err="1"/>
                <a:t>subwatershed</a:t>
              </a:r>
              <a:r>
                <a:rPr lang="en-CA" sz="1200" dirty="0"/>
                <a:t> list and vice versa.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Select </a:t>
              </a:r>
              <a:r>
                <a:rPr lang="en-CA" sz="1200" b="1" u="sng" dirty="0"/>
                <a:t>All</a:t>
              </a:r>
              <a:r>
                <a:rPr lang="en-CA" sz="1200" dirty="0"/>
                <a:t> to show all Municipality or </a:t>
              </a:r>
              <a:r>
                <a:rPr lang="en-CA" sz="1200" dirty="0" err="1"/>
                <a:t>Subwatershed</a:t>
              </a:r>
              <a:endParaRPr lang="en-CA" sz="1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44D3610-6BA2-4BFA-B14D-03BE89245FDA}"/>
                </a:ext>
              </a:extLst>
            </p:cNvPr>
            <p:cNvCxnSpPr>
              <a:cxnSpLocks/>
              <a:stCxn id="110" idx="3"/>
            </p:cNvCxnSpPr>
            <p:nvPr/>
          </p:nvCxnSpPr>
          <p:spPr>
            <a:xfrm flipV="1">
              <a:off x="6924696" y="1223499"/>
              <a:ext cx="3050488" cy="46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3B30464-75FE-4E4F-985C-6A6A10DE7BFC}"/>
                </a:ext>
              </a:extLst>
            </p:cNvPr>
            <p:cNvCxnSpPr>
              <a:cxnSpLocks/>
              <a:stCxn id="110" idx="2"/>
              <a:endCxn id="34" idx="3"/>
            </p:cNvCxnSpPr>
            <p:nvPr/>
          </p:nvCxnSpPr>
          <p:spPr>
            <a:xfrm>
              <a:off x="4583413" y="2572247"/>
              <a:ext cx="1246156" cy="56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4BCFEC-7F11-447E-8227-7A26154FB995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4583413" y="2572247"/>
              <a:ext cx="697238" cy="3182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F9013256-0592-4949-9260-74F54154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37802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A153043-4834-4AEB-9DDC-0ECB093E6039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0FC9D2F-966F-4DBB-816A-6981589C4CF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FA687FF-7952-4D0B-8E7D-1E9FB3FD04D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8A03C21-F8A5-4BE6-86E6-B2AC3AF65E4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58106-E7AE-4070-8D09-FF1147FE51D4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A8B8DE-44B5-46A8-B745-9A9B2FDEBCC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836DFD-00A0-42A5-84BF-81EE5FA1395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FC586B1-ACD9-47FB-9D7C-271668DA974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0EC023-29D0-44E6-BB5B-3E17B4D539F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33AD47B-948B-4EBC-9BD5-83B28DCC5A9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0594543F-E5FC-479C-9046-C05391352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42DA467-D4CF-4BBE-807D-FE5E35B6A7C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69935F65-3345-420E-A3BF-9B0D1F468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22E80AFC-3D1C-4753-9179-09BC00B3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214EFC-4118-4334-A120-041FC93394B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FD4250-A5E0-4BFD-8011-BF179E5A28E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7EFFDCE-6170-4213-95AE-7942CAAA242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C750FE1F-942C-4DE2-BE50-B3B1C41C3E58}"/>
              </a:ext>
            </a:extLst>
          </p:cNvPr>
          <p:cNvSpPr txBox="1"/>
          <p:nvPr/>
        </p:nvSpPr>
        <p:spPr>
          <a:xfrm>
            <a:off x="9878668" y="434493"/>
            <a:ext cx="1437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Location filter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F0E7A7E-4922-4A09-B0FB-EB8C69381B2D}"/>
              </a:ext>
            </a:extLst>
          </p:cNvPr>
          <p:cNvGrpSpPr/>
          <p:nvPr/>
        </p:nvGrpSpPr>
        <p:grpSpPr>
          <a:xfrm>
            <a:off x="9983272" y="1143546"/>
            <a:ext cx="2061132" cy="261611"/>
            <a:chOff x="9992363" y="725182"/>
            <a:chExt cx="2061132" cy="352179"/>
          </a:xfrm>
        </p:grpSpPr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7B537779-B718-468C-B83B-9D080EA8D66B}"/>
                </a:ext>
              </a:extLst>
            </p:cNvPr>
            <p:cNvSpPr/>
            <p:nvPr/>
          </p:nvSpPr>
          <p:spPr>
            <a:xfrm>
              <a:off x="9992363" y="725182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 err="1"/>
                <a:t>Subwatershed</a:t>
              </a:r>
              <a:endParaRPr lang="en-CA" sz="1200" dirty="0"/>
            </a:p>
          </p:txBody>
        </p:sp>
        <p:sp>
          <p:nvSpPr>
            <p:cNvPr id="179" name="Isosceles Triangle 178">
              <a:extLst>
                <a:ext uri="{FF2B5EF4-FFF2-40B4-BE49-F238E27FC236}">
                  <a16:creationId xmlns:a16="http://schemas.microsoft.com/office/drawing/2014/main" id="{4159721B-A4BF-49BB-8527-DA6E9AB37B9C}"/>
                </a:ext>
              </a:extLst>
            </p:cNvPr>
            <p:cNvSpPr/>
            <p:nvPr/>
          </p:nvSpPr>
          <p:spPr>
            <a:xfrm rot="10800000">
              <a:off x="11813733" y="867713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16A7E5-B086-427F-9C64-5EFE6948250D}"/>
              </a:ext>
            </a:extLst>
          </p:cNvPr>
          <p:cNvGrpSpPr/>
          <p:nvPr/>
        </p:nvGrpSpPr>
        <p:grpSpPr>
          <a:xfrm>
            <a:off x="9992363" y="725183"/>
            <a:ext cx="2061132" cy="1281562"/>
            <a:chOff x="9992363" y="725183"/>
            <a:chExt cx="2061132" cy="1281562"/>
          </a:xfrm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0244B021-DEBB-4087-8C73-230DBA573F31}"/>
                </a:ext>
              </a:extLst>
            </p:cNvPr>
            <p:cNvSpPr/>
            <p:nvPr/>
          </p:nvSpPr>
          <p:spPr>
            <a:xfrm>
              <a:off x="9992363" y="725183"/>
              <a:ext cx="2061132" cy="2616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Municipality</a:t>
              </a:r>
            </a:p>
          </p:txBody>
        </p:sp>
        <p:sp>
          <p:nvSpPr>
            <p:cNvPr id="170" name="Isosceles Triangle 169">
              <a:extLst>
                <a:ext uri="{FF2B5EF4-FFF2-40B4-BE49-F238E27FC236}">
                  <a16:creationId xmlns:a16="http://schemas.microsoft.com/office/drawing/2014/main" id="{5E545024-FEF6-428D-81E8-92932DF6828A}"/>
                </a:ext>
              </a:extLst>
            </p:cNvPr>
            <p:cNvSpPr/>
            <p:nvPr/>
          </p:nvSpPr>
          <p:spPr>
            <a:xfrm rot="10800000">
              <a:off x="11813733" y="831060"/>
              <a:ext cx="108000" cy="5348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5105915D-AAD9-489B-BCB4-77AFD58966D4}"/>
                </a:ext>
              </a:extLst>
            </p:cNvPr>
            <p:cNvSpPr/>
            <p:nvPr/>
          </p:nvSpPr>
          <p:spPr>
            <a:xfrm>
              <a:off x="10146043" y="1021165"/>
              <a:ext cx="1907207" cy="985580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5E1C447-48AD-49BA-8125-9FF38746FA88}"/>
                </a:ext>
              </a:extLst>
            </p:cNvPr>
            <p:cNvSpPr/>
            <p:nvPr/>
          </p:nvSpPr>
          <p:spPr>
            <a:xfrm>
              <a:off x="10154889" y="1107704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All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2F420F0-052B-43C0-AFD2-F9116A0B9338}"/>
                </a:ext>
              </a:extLst>
            </p:cNvPr>
            <p:cNvSpPr/>
            <p:nvPr/>
          </p:nvSpPr>
          <p:spPr>
            <a:xfrm>
              <a:off x="10159991" y="1424591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County 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16B76306-8E38-4D19-8439-76AAF00330F3}"/>
                </a:ext>
              </a:extLst>
            </p:cNvPr>
            <p:cNvSpPr/>
            <p:nvPr/>
          </p:nvSpPr>
          <p:spPr>
            <a:xfrm>
              <a:off x="10151144" y="1701312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CB82409-49AD-40BE-AA0F-3318B687466E}"/>
              </a:ext>
            </a:extLst>
          </p:cNvPr>
          <p:cNvGrpSpPr/>
          <p:nvPr/>
        </p:nvGrpSpPr>
        <p:grpSpPr>
          <a:xfrm>
            <a:off x="9975184" y="2730842"/>
            <a:ext cx="2049609" cy="261610"/>
            <a:chOff x="9975184" y="2645117"/>
            <a:chExt cx="2049609" cy="26161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27003666-E523-4570-8D47-C2D607BE3DFB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31E879F-B47C-4791-89E4-E25ECAF19F91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CABE3F1-F8A3-41A1-975B-C451E634262B}"/>
              </a:ext>
            </a:extLst>
          </p:cNvPr>
          <p:cNvGrpSpPr/>
          <p:nvPr/>
        </p:nvGrpSpPr>
        <p:grpSpPr>
          <a:xfrm>
            <a:off x="9975184" y="2730842"/>
            <a:ext cx="2049609" cy="261610"/>
            <a:chOff x="9975184" y="2645117"/>
            <a:chExt cx="2049609" cy="261610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9F54E53-8B95-4F7B-8E52-87D2A1234D7E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46D1C05-C33C-452F-8468-4D1A513E9A34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F7C3F16-A280-4ECB-97DA-75ABB4CB3DE2}"/>
              </a:ext>
            </a:extLst>
          </p:cNvPr>
          <p:cNvGrpSpPr/>
          <p:nvPr/>
        </p:nvGrpSpPr>
        <p:grpSpPr>
          <a:xfrm>
            <a:off x="9975184" y="2325519"/>
            <a:ext cx="2069221" cy="1128996"/>
            <a:chOff x="10039823" y="442665"/>
            <a:chExt cx="2069221" cy="1128996"/>
          </a:xfrm>
        </p:grpSpPr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F13977A8-243D-48C3-8324-A4274CD8495A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1925750C-C2E7-4716-9C4C-00DCBC0C542F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Rectangle: Rounded Corners 184">
              <a:extLst>
                <a:ext uri="{FF2B5EF4-FFF2-40B4-BE49-F238E27FC236}">
                  <a16:creationId xmlns:a16="http://schemas.microsoft.com/office/drawing/2014/main" id="{FFEAF0A2-E6A5-4682-BF8A-AFB172507540}"/>
                </a:ext>
              </a:extLst>
            </p:cNvPr>
            <p:cNvSpPr/>
            <p:nvPr/>
          </p:nvSpPr>
          <p:spPr>
            <a:xfrm>
              <a:off x="10201836" y="728956"/>
              <a:ext cx="1907207" cy="8427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735979C-652E-409F-9741-5DECBC6F885D}"/>
                </a:ext>
              </a:extLst>
            </p:cNvPr>
            <p:cNvSpPr/>
            <p:nvPr/>
          </p:nvSpPr>
          <p:spPr>
            <a:xfrm>
              <a:off x="10210682" y="815495"/>
              <a:ext cx="1898361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443ABB3-3010-4313-955A-97A9E74B75A9}"/>
                </a:ext>
              </a:extLst>
            </p:cNvPr>
            <p:cNvSpPr/>
            <p:nvPr/>
          </p:nvSpPr>
          <p:spPr>
            <a:xfrm>
              <a:off x="10215784" y="1132382"/>
              <a:ext cx="189326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8CE3E7-239C-4F30-B2FD-AC5242865CB7}"/>
              </a:ext>
            </a:extLst>
          </p:cNvPr>
          <p:cNvGrpSpPr/>
          <p:nvPr/>
        </p:nvGrpSpPr>
        <p:grpSpPr>
          <a:xfrm>
            <a:off x="697127" y="1649739"/>
            <a:ext cx="2982555" cy="2335030"/>
            <a:chOff x="697127" y="1649739"/>
            <a:chExt cx="2982555" cy="233503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FE7C175-55EF-4C60-AEE8-B57BAE87CB80}"/>
                </a:ext>
              </a:extLst>
            </p:cNvPr>
            <p:cNvSpPr/>
            <p:nvPr/>
          </p:nvSpPr>
          <p:spPr>
            <a:xfrm>
              <a:off x="697127" y="3166601"/>
              <a:ext cx="2982555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“I.” stands for Intelligent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Add Tooltip text “Potential BMP locations for BMP type 1”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3D80CAB-DD17-42E7-B82F-175B1B9FE140}"/>
                </a:ext>
              </a:extLst>
            </p:cNvPr>
            <p:cNvCxnSpPr>
              <a:stCxn id="108" idx="0"/>
            </p:cNvCxnSpPr>
            <p:nvPr/>
          </p:nvCxnSpPr>
          <p:spPr>
            <a:xfrm flipH="1" flipV="1">
              <a:off x="1634894" y="1649739"/>
              <a:ext cx="553511" cy="15168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636A68B-3D96-4525-98E0-87E64B17CB16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35" name="Graphic 134" descr="World">
            <a:extLst>
              <a:ext uri="{FF2B5EF4-FFF2-40B4-BE49-F238E27FC236}">
                <a16:creationId xmlns:a16="http://schemas.microsoft.com/office/drawing/2014/main" id="{E9017B05-DF3B-410A-A8F9-607A2F5755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36" name="Graphic 135" descr="Map compass">
            <a:extLst>
              <a:ext uri="{FF2B5EF4-FFF2-40B4-BE49-F238E27FC236}">
                <a16:creationId xmlns:a16="http://schemas.microsoft.com/office/drawing/2014/main" id="{88862C66-CEAB-41A9-B6AB-A2BCA22FD5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32D8273F-8FC5-495C-82D4-80E467D37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42817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47" name="TextBox 146">
            <a:extLst>
              <a:ext uri="{FF2B5EF4-FFF2-40B4-BE49-F238E27FC236}">
                <a16:creationId xmlns:a16="http://schemas.microsoft.com/office/drawing/2014/main" id="{E826A789-3A99-4DE2-B028-B3325CD68720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8E0DC9F-F708-4471-B624-364C6D027DD1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1EA29ADE-5D31-4032-B3C8-FB0D3E123325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78319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66B75802-7FAA-4009-B716-9F9EACA69E8A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33388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F9013256-0592-4949-9260-74F541540513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A153043-4834-4AEB-9DDC-0ECB093E6039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0FC9D2F-966F-4DBB-816A-6981589C4CF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FA687FF-7952-4D0B-8E7D-1E9FB3FD04D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8A03C21-F8A5-4BE6-86E6-B2AC3AF65E4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58106-E7AE-4070-8D09-FF1147FE51D4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FA8B8DE-44B5-46A8-B745-9A9B2FDEBCC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836DFD-00A0-42A5-84BF-81EE5FA1395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FC586B1-ACD9-47FB-9D7C-271668DA974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90EC023-29D0-44E6-BB5B-3E17B4D539F3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33AD47B-948B-4EBC-9BD5-83B28DCC5A9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6" name="Picture 2" descr="Related image">
              <a:extLst>
                <a:ext uri="{FF2B5EF4-FFF2-40B4-BE49-F238E27FC236}">
                  <a16:creationId xmlns:a16="http://schemas.microsoft.com/office/drawing/2014/main" id="{0594543F-E5FC-479C-9046-C05391352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42DA467-D4CF-4BBE-807D-FE5E35B6A7C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69935F65-3345-420E-A3BF-9B0D1F468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22E80AFC-3D1C-4753-9179-09BC00B3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8214EFC-4118-4334-A120-041FC93394B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9FD4250-A5E0-4BFD-8011-BF179E5A28E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7EFFDCE-6170-4213-95AE-7942CAAA242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5664FC-905F-43AC-BD1E-AE71C23CEDE6}"/>
              </a:ext>
            </a:extLst>
          </p:cNvPr>
          <p:cNvGrpSpPr/>
          <p:nvPr/>
        </p:nvGrpSpPr>
        <p:grpSpPr>
          <a:xfrm>
            <a:off x="9975184" y="2587967"/>
            <a:ext cx="2049609" cy="261610"/>
            <a:chOff x="9975184" y="2645117"/>
            <a:chExt cx="2049609" cy="261610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4715A48-4088-44F7-BEE2-2136F9B8DD1F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9E6D76A-CDC9-411E-A94F-880C7609B63F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635D763-C956-4AFA-AF11-22317FEE3906}"/>
              </a:ext>
            </a:extLst>
          </p:cNvPr>
          <p:cNvGrpSpPr/>
          <p:nvPr/>
        </p:nvGrpSpPr>
        <p:grpSpPr>
          <a:xfrm>
            <a:off x="6755589" y="1662230"/>
            <a:ext cx="3242158" cy="1642887"/>
            <a:chOff x="7503007" y="2117186"/>
            <a:chExt cx="3242158" cy="164288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A409BEC-7B7F-4E93-B624-C243E341A5FB}"/>
                </a:ext>
              </a:extLst>
            </p:cNvPr>
            <p:cNvSpPr/>
            <p:nvPr/>
          </p:nvSpPr>
          <p:spPr>
            <a:xfrm>
              <a:off x="7503007" y="2941905"/>
              <a:ext cx="2982555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“All” will add all LSD or Parcel of </a:t>
              </a:r>
              <a:r>
                <a:rPr lang="en-CA" sz="1200" b="1" u="sng" dirty="0"/>
                <a:t>current view </a:t>
              </a:r>
              <a:r>
                <a:rPr lang="en-CA" sz="1200" dirty="0"/>
                <a:t>to the selection pool.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“Clear” will remove all LSD or Parcel of </a:t>
              </a:r>
              <a:r>
                <a:rPr lang="en-CA" sz="1200" b="1" u="sng" dirty="0"/>
                <a:t>current view </a:t>
              </a:r>
              <a:r>
                <a:rPr lang="en-CA" sz="1200" dirty="0"/>
                <a:t>from the selection pool.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50DBB1F-7B6F-4DA8-B0C9-FA5464441ED3}"/>
                </a:ext>
              </a:extLst>
            </p:cNvPr>
            <p:cNvCxnSpPr>
              <a:cxnSpLocks/>
              <a:stCxn id="130" idx="0"/>
              <a:endCxn id="108" idx="1"/>
            </p:cNvCxnSpPr>
            <p:nvPr/>
          </p:nvCxnSpPr>
          <p:spPr>
            <a:xfrm flipV="1">
              <a:off x="8994285" y="2117186"/>
              <a:ext cx="1750880" cy="824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A1BC4626-3F6B-4999-B6E2-FD6140A3C601}"/>
              </a:ext>
            </a:extLst>
          </p:cNvPr>
          <p:cNvSpPr txBox="1"/>
          <p:nvPr/>
        </p:nvSpPr>
        <p:spPr>
          <a:xfrm>
            <a:off x="9878668" y="190027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830A49F-60FE-4936-8C8E-F01393B32A8A}"/>
              </a:ext>
            </a:extLst>
          </p:cNvPr>
          <p:cNvGrpSpPr/>
          <p:nvPr/>
        </p:nvGrpSpPr>
        <p:grpSpPr>
          <a:xfrm>
            <a:off x="9975184" y="2587967"/>
            <a:ext cx="2049609" cy="261610"/>
            <a:chOff x="9975184" y="2645117"/>
            <a:chExt cx="2049609" cy="26161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440548F-39AA-454D-BA9F-404DE1FAC427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1B3CDEA-D61B-4A7D-BC39-73BC5BF17294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9329371-AAED-46AA-8984-47861C0D3D89}"/>
              </a:ext>
            </a:extLst>
          </p:cNvPr>
          <p:cNvGrpSpPr/>
          <p:nvPr/>
        </p:nvGrpSpPr>
        <p:grpSpPr>
          <a:xfrm>
            <a:off x="9975184" y="2182644"/>
            <a:ext cx="2061132" cy="267278"/>
            <a:chOff x="10039823" y="442665"/>
            <a:chExt cx="2061132" cy="26727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115893A9-E6A1-4269-B21C-9377429BDC74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90" name="Isosceles Triangle 189">
              <a:extLst>
                <a:ext uri="{FF2B5EF4-FFF2-40B4-BE49-F238E27FC236}">
                  <a16:creationId xmlns:a16="http://schemas.microsoft.com/office/drawing/2014/main" id="{E23A83EB-9C9B-43DC-8AD3-81BC1ABE1CC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F2DBF71-40B5-44F8-821C-DD48D0C9F147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D1350E1-F47E-424A-9096-AE8DCDCB8D64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C2C572B-FFBA-477A-879C-0B7CCE81702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59CCCD9-E087-4657-A7F8-7A425BABAD3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ECB4FDE-AA5F-4BFC-B496-A8750EB0CCDE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BF26948B-3B92-4D2D-AB7E-B667B6A6081B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9F176E00-55D9-45A2-9A77-83153310BE61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1A8DCEA-97EA-4960-B9F2-136E13CEACB6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0D1BD83A-1E52-4A3B-8F92-8BA915C84D1B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04657AEA-B9EA-4953-A05B-CB7367D2D724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BA893D-837D-446B-9321-D038857A67A4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95" name="Graphic 94" descr="World">
            <a:extLst>
              <a:ext uri="{FF2B5EF4-FFF2-40B4-BE49-F238E27FC236}">
                <a16:creationId xmlns:a16="http://schemas.microsoft.com/office/drawing/2014/main" id="{39B2B8DA-F7A3-4FB3-B9D8-62FDF7F6F8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96" name="Graphic 95" descr="Map compass">
            <a:extLst>
              <a:ext uri="{FF2B5EF4-FFF2-40B4-BE49-F238E27FC236}">
                <a16:creationId xmlns:a16="http://schemas.microsoft.com/office/drawing/2014/main" id="{1DE88FF9-436E-4257-9745-CDD7684CC7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D15CD163-1E0A-48CC-A993-50031D1E1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77DC56D1-99A6-4711-AE24-03E757F1A872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290305D-D922-4441-94F6-20930EB6378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4ECB6CE3-1840-465D-826F-C783281D9E5E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210756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8BC3196-6842-4124-80A2-362F18AAA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01488"/>
              </p:ext>
            </p:extLst>
          </p:nvPr>
        </p:nvGraphicFramePr>
        <p:xfrm>
          <a:off x="2090632" y="4907313"/>
          <a:ext cx="7769729" cy="19480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382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05123">
                  <a:extLst>
                    <a:ext uri="{9D8B030D-6E8A-4147-A177-3AD203B41FA5}">
                      <a16:colId xmlns:a16="http://schemas.microsoft.com/office/drawing/2014/main" val="185657168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6551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07613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462562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50072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5001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816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BD98676-0B3D-434B-97A5-3FC0ABC6CC4C}"/>
              </a:ext>
            </a:extLst>
          </p:cNvPr>
          <p:cNvSpPr/>
          <p:nvPr/>
        </p:nvSpPr>
        <p:spPr>
          <a:xfrm>
            <a:off x="9628698" y="5201390"/>
            <a:ext cx="231665" cy="16243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83DC37-66AB-46DD-8C2E-ADD478EE8B9C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437AA85C-47FF-4FED-9BCB-E6B735A14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905176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215B76E-53B3-48B2-9164-2F08828D8D9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4D31339B-CDA2-432D-82BF-EA5C94B483AB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0F1D84C6-A1FC-48AF-8CC5-D51752FE978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3918EDC4-AD33-4E38-A25F-025318481B2E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8A95AEC-AC1D-4323-A703-8FD600DAD09C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E9322BC-3375-4B29-ADC0-BE4CAC739ABE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817CD-2069-4917-9D0F-CFB1F4B5A8ED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94CE231-A7B3-4E53-BD60-58A2059100EA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0053A5C-4BDA-427A-A4A7-C64532F4FD39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52CB478-C6B8-4863-A34A-755670014F2E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9" name="Picture 2" descr="Related image">
              <a:extLst>
                <a:ext uri="{FF2B5EF4-FFF2-40B4-BE49-F238E27FC236}">
                  <a16:creationId xmlns:a16="http://schemas.microsoft.com/office/drawing/2014/main" id="{012F9342-EF08-4ADC-9AC7-810C3256A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F889CC1-F1B0-49C4-B7BB-A6F9D36CD7EE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4" name="Graphic 153" descr="Smiling face with no fill">
              <a:extLst>
                <a:ext uri="{FF2B5EF4-FFF2-40B4-BE49-F238E27FC236}">
                  <a16:creationId xmlns:a16="http://schemas.microsoft.com/office/drawing/2014/main" id="{5739495D-AFD7-48B0-8018-CAEBF9A56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5" name="Graphic 154" descr="Question mark">
              <a:extLst>
                <a:ext uri="{FF2B5EF4-FFF2-40B4-BE49-F238E27FC236}">
                  <a16:creationId xmlns:a16="http://schemas.microsoft.com/office/drawing/2014/main" id="{D98EDAB7-547D-42CC-835A-08C6E699E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1E189DE-891F-4300-844C-3ECB0E88D3E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1E136E4-6F5A-41C5-AA92-A5B65FC19C31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DC0C891-F8EC-468F-9540-18D9A68ADCF6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7A7C577-2FA0-4AE6-BB8B-38A5B48D04DF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80EB6B2-A3E7-41F3-8A8B-7BB8A6DFC649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814882B-CB5D-43D7-AD60-EEB4EBE96C93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A5661722-AAF0-4AF5-988D-8314B967AD7E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91AD073-E8CC-4CE6-9A52-4E7D65998613}"/>
              </a:ext>
            </a:extLst>
          </p:cNvPr>
          <p:cNvGrpSpPr/>
          <p:nvPr/>
        </p:nvGrpSpPr>
        <p:grpSpPr>
          <a:xfrm>
            <a:off x="9975184" y="2578442"/>
            <a:ext cx="2049609" cy="261610"/>
            <a:chOff x="9975184" y="2645117"/>
            <a:chExt cx="2049609" cy="261610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B89E19F-EF97-4F0C-A9B4-DB5697EC6E95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EBF2B09-F3AF-4E93-81F4-5C424EB9B544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4D29026-6412-4A86-AD5F-1C33AE5D66AF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82793AB4-0475-4EDF-A3A8-B736A0DC4FC3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5BFEA00E-DB55-42E8-9AA4-567AF024F65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56DA5EEB-B911-45D2-9808-F0FF2FD785D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08BED22-E1D7-4315-8C48-9EBA6D2BD4B4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A468808-EEF9-43B3-998B-868923D2091E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676175F-02F0-45E3-B454-5321296C1541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1FF01E5-1008-4308-B407-07FC7E21C623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03336C3-6ADF-4D35-AAD9-C6070CE69D4F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2B6910AE-11B1-4A78-AA03-29DB81A406B0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E6F3E633-0B77-4D15-809C-A48B881C6B58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EF2D480-160B-407A-8564-1F23EE9E63BF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28CD7B02-C86C-41E5-BF6B-A266B504A931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38" name="Isosceles Triangle 137">
                <a:extLst>
                  <a:ext uri="{FF2B5EF4-FFF2-40B4-BE49-F238E27FC236}">
                    <a16:creationId xmlns:a16="http://schemas.microsoft.com/office/drawing/2014/main" id="{C7D4D2B3-FD87-4E32-84C9-2EEC4C90E799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32FCEC7-8766-4E5F-A626-209617F79997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51" name="Graphic 150" descr="World">
            <a:extLst>
              <a:ext uri="{FF2B5EF4-FFF2-40B4-BE49-F238E27FC236}">
                <a16:creationId xmlns:a16="http://schemas.microsoft.com/office/drawing/2014/main" id="{AACB41CD-C5E9-4540-95D5-A88D98C9CE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52" name="Graphic 151" descr="Map compass">
            <a:extLst>
              <a:ext uri="{FF2B5EF4-FFF2-40B4-BE49-F238E27FC236}">
                <a16:creationId xmlns:a16="http://schemas.microsoft.com/office/drawing/2014/main" id="{B0222F2D-1F71-4757-889F-E92667AEA6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53" name="Table 152">
            <a:extLst>
              <a:ext uri="{FF2B5EF4-FFF2-40B4-BE49-F238E27FC236}">
                <a16:creationId xmlns:a16="http://schemas.microsoft.com/office/drawing/2014/main" id="{FD90836A-975C-47EA-A70C-3FC32EC3B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63" name="TextBox 162">
            <a:extLst>
              <a:ext uri="{FF2B5EF4-FFF2-40B4-BE49-F238E27FC236}">
                <a16:creationId xmlns:a16="http://schemas.microsoft.com/office/drawing/2014/main" id="{95D40A46-5159-4D1A-9273-EED44E51636F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E065A46-53A3-422A-9F83-4BA28AFEA869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3F01D66A-CD83-4690-9A8F-E4040E4948EA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4248208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602978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68335" y="348394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0833" y="4236571"/>
            <a:ext cx="318011" cy="3007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5356" y="313031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406436" y="276034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77044" y="2374762"/>
            <a:ext cx="1951335" cy="288000"/>
            <a:chOff x="76879" y="2649964"/>
            <a:chExt cx="1951335" cy="28800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1615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5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0632" y="4897220"/>
            <a:ext cx="7769729" cy="1960779"/>
          </a:xfrm>
          <a:prstGeom prst="rect">
            <a:avLst/>
          </a:prstGeom>
        </p:spPr>
      </p:pic>
      <p:graphicFrame>
        <p:nvGraphicFramePr>
          <p:cNvPr id="149" name="Table 148">
            <a:extLst>
              <a:ext uri="{FF2B5EF4-FFF2-40B4-BE49-F238E27FC236}">
                <a16:creationId xmlns:a16="http://schemas.microsoft.com/office/drawing/2014/main" id="{BCD511C4-E5FB-40EE-8CD1-38901626D7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65143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6DE5F14-4DBB-4C84-9D08-774C9FACC3A6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38FD944B-B545-47C5-B1BB-AC301BAD98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D5EA3D7-86D8-454D-B604-E00579C48C7C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546011AF-33D1-4737-A656-FDA510B1C52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911EF05-1609-4683-ADCE-D183FCA9E6CC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6C328F6-58D1-498E-A957-0921FF2A2D3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712C6-ACEE-4393-B9A7-22CB2895917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40BF570-F81B-4989-85F3-8AE20C4B37D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5B4C8EA-900C-46B1-9AD0-149BC022BFCF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E7FBCB7-4D33-4A46-BBA6-E0891DB4F04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35" name="Picture 2" descr="Related image">
              <a:extLst>
                <a:ext uri="{FF2B5EF4-FFF2-40B4-BE49-F238E27FC236}">
                  <a16:creationId xmlns:a16="http://schemas.microsoft.com/office/drawing/2014/main" id="{ABEA117B-9A86-474C-8BFB-D14B45487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0C05900-2DDA-4F2D-A7AE-C4876125638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7" name="Graphic 136" descr="Smiling face with no fill">
              <a:extLst>
                <a:ext uri="{FF2B5EF4-FFF2-40B4-BE49-F238E27FC236}">
                  <a16:creationId xmlns:a16="http://schemas.microsoft.com/office/drawing/2014/main" id="{20C704A5-A93F-4773-8E08-0446EEBCD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8" name="Graphic 137" descr="Question mark">
              <a:extLst>
                <a:ext uri="{FF2B5EF4-FFF2-40B4-BE49-F238E27FC236}">
                  <a16:creationId xmlns:a16="http://schemas.microsoft.com/office/drawing/2014/main" id="{EC2D2512-3070-449E-91F5-0BC6DBC7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6A1A672-11A0-4D34-80F1-F5EBE8FA237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9D98956-D841-4430-8185-97C3AB04B88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264F36F-9EED-46EC-A4E1-E8C818F9F368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51F3542-F05D-43C6-BB6D-0FF30EE35137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596137D-E9D5-42ED-B004-71A05D68632F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72CE58AE-4F9E-4BB8-8BC9-8395F7FCB0C5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3740FEF2-FA12-4A24-AD38-1296ACBB9F0F}"/>
              </a:ext>
            </a:extLst>
          </p:cNvPr>
          <p:cNvSpPr txBox="1"/>
          <p:nvPr/>
        </p:nvSpPr>
        <p:spPr>
          <a:xfrm>
            <a:off x="9878668" y="188122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6F96AE7-51DD-4A79-BF58-1D1864EF9D11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990E51E-790A-464A-991A-61E52A9ECB7D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7A14AC3-4D6E-4086-B3C8-C915420B721B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A61C2AC-2BE8-40DB-8598-0A3FCF89B47E}"/>
              </a:ext>
            </a:extLst>
          </p:cNvPr>
          <p:cNvGrpSpPr/>
          <p:nvPr/>
        </p:nvGrpSpPr>
        <p:grpSpPr>
          <a:xfrm>
            <a:off x="9975184" y="2163594"/>
            <a:ext cx="2061132" cy="267278"/>
            <a:chOff x="10039823" y="442665"/>
            <a:chExt cx="2061132" cy="267278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149E8150-78FD-43AC-B2C6-84DC1E50EC92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BDC4706A-E092-415C-8B22-F154E84EEC6E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C301C52-F5E5-4452-9638-CC1241B67EE2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7254228-F9A8-453B-829B-85306C8C8D83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DE6463D-E115-487D-AC7C-05A13DC8E63A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67C0510-B9D4-4681-9B21-12B70DF30334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B53F9F7-D201-4479-9209-8A1D1E1885C4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47" name="Rectangle: Rounded Corners 146">
                <a:extLst>
                  <a:ext uri="{FF2B5EF4-FFF2-40B4-BE49-F238E27FC236}">
                    <a16:creationId xmlns:a16="http://schemas.microsoft.com/office/drawing/2014/main" id="{073FA51C-119B-47F4-B631-EF221C25223D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48" name="Isosceles Triangle 147">
                <a:extLst>
                  <a:ext uri="{FF2B5EF4-FFF2-40B4-BE49-F238E27FC236}">
                    <a16:creationId xmlns:a16="http://schemas.microsoft.com/office/drawing/2014/main" id="{9CE393F6-1E41-41A1-9838-6EBAB53648FC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F0887FC-45C8-45E0-B060-9CBFB0EE5DA0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C5A39139-90A3-4ED0-8494-D67EA1DCB602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25C8DA6-5C0E-45AE-8538-14146D9F6A01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58" name="Table 157">
            <a:extLst>
              <a:ext uri="{FF2B5EF4-FFF2-40B4-BE49-F238E27FC236}">
                <a16:creationId xmlns:a16="http://schemas.microsoft.com/office/drawing/2014/main" id="{FD774C24-C74A-4935-AAFD-61FB1184D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795273"/>
              </p:ext>
            </p:extLst>
          </p:nvPr>
        </p:nvGraphicFramePr>
        <p:xfrm>
          <a:off x="2093401" y="4670880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D72C4C40-0AAB-4A1C-B3B4-36E6604B4839}"/>
              </a:ext>
            </a:extLst>
          </p:cNvPr>
          <p:cNvSpPr txBox="1"/>
          <p:nvPr/>
        </p:nvSpPr>
        <p:spPr>
          <a:xfrm>
            <a:off x="5147881" y="4633769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12C755D-C24F-48CB-B59D-62A4DC9AFB82}"/>
              </a:ext>
            </a:extLst>
          </p:cNvPr>
          <p:cNvSpPr/>
          <p:nvPr/>
        </p:nvSpPr>
        <p:spPr>
          <a:xfrm>
            <a:off x="6843862" y="4663291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A22C178F-CB92-4818-B35F-3C992105290D}"/>
              </a:ext>
            </a:extLst>
          </p:cNvPr>
          <p:cNvSpPr/>
          <p:nvPr/>
        </p:nvSpPr>
        <p:spPr>
          <a:xfrm rot="10800000">
            <a:off x="8026081" y="4764574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8F17C0B-8A6A-4FF7-BEA3-395A60DE330C}"/>
              </a:ext>
            </a:extLst>
          </p:cNvPr>
          <p:cNvSpPr/>
          <p:nvPr/>
        </p:nvSpPr>
        <p:spPr>
          <a:xfrm>
            <a:off x="8317146" y="4670880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8F3ABB9C-DAB1-4D0C-84CA-E4AFD2BC1B28}"/>
              </a:ext>
            </a:extLst>
          </p:cNvPr>
          <p:cNvSpPr/>
          <p:nvPr/>
        </p:nvSpPr>
        <p:spPr>
          <a:xfrm rot="10800000">
            <a:off x="9789672" y="4740078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E8C9F4-2A3B-4BD4-A2E2-D30BB9A7E8B6}"/>
              </a:ext>
            </a:extLst>
          </p:cNvPr>
          <p:cNvGrpSpPr/>
          <p:nvPr/>
        </p:nvGrpSpPr>
        <p:grpSpPr>
          <a:xfrm>
            <a:off x="8477573" y="4811604"/>
            <a:ext cx="3328725" cy="1335569"/>
            <a:chOff x="4418984" y="4949240"/>
            <a:chExt cx="5164153" cy="1335569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2AFC7C0-1E7E-4484-811D-28F16A0A6626}"/>
                </a:ext>
              </a:extLst>
            </p:cNvPr>
            <p:cNvSpPr/>
            <p:nvPr/>
          </p:nvSpPr>
          <p:spPr>
            <a:xfrm>
              <a:off x="5446693" y="5466641"/>
              <a:ext cx="4136444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There are two level of drop list to define ranking chart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519E050-73FF-448F-931D-06E8A15BE20D}"/>
                </a:ext>
              </a:extLst>
            </p:cNvPr>
            <p:cNvCxnSpPr>
              <a:cxnSpLocks/>
              <a:stCxn id="139" idx="1"/>
            </p:cNvCxnSpPr>
            <p:nvPr/>
          </p:nvCxnSpPr>
          <p:spPr>
            <a:xfrm flipH="1" flipV="1">
              <a:off x="4418984" y="4949240"/>
              <a:ext cx="1027709" cy="926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0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F8D7000-FD80-45A8-84A3-4283C6C4F829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02" name="Graphic 101" descr="Lightbulb and gear">
            <a:extLst>
              <a:ext uri="{FF2B5EF4-FFF2-40B4-BE49-F238E27FC236}">
                <a16:creationId xmlns:a16="http://schemas.microsoft.com/office/drawing/2014/main" id="{1CA28652-5DE1-47D1-9A6E-8D3E4370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EDD95B84-9981-4D9C-A209-C48CDECB287D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75DF533-D6AF-4781-9C4D-6F1C135ADE6E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ACD566E-18BA-4911-9993-D29195E7C52D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91791D-50A8-4915-9EF7-9528A5AE37B2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A19691A-C5D3-42C4-B5F1-3F8A3A312D59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0CC293C-FE2A-430E-9DCC-90A688FC88A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12D2849-9676-42FD-8EA7-3872EF892EE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7603AD1-9E9A-4EEC-B4CE-14F09B09E6D1}"/>
              </a:ext>
            </a:extLst>
          </p:cNvPr>
          <p:cNvSpPr/>
          <p:nvPr/>
        </p:nvSpPr>
        <p:spPr>
          <a:xfrm>
            <a:off x="9468335" y="348394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AED77B47-2B68-46F3-8FAA-5D0146F095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0833" y="4236571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93935186-A327-4167-AB52-CCD0DD5897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5356" y="3130314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2FD4E583-CD42-4A31-B641-9F03E3EF0EE1}"/>
              </a:ext>
            </a:extLst>
          </p:cNvPr>
          <p:cNvSpPr txBox="1"/>
          <p:nvPr/>
        </p:nvSpPr>
        <p:spPr>
          <a:xfrm>
            <a:off x="9406436" y="276034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91BB5669-CB2D-4A07-AC5B-42B0F825A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95679"/>
              </p:ext>
            </p:extLst>
          </p:nvPr>
        </p:nvGraphicFramePr>
        <p:xfrm>
          <a:off x="2093401" y="4670880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33" name="TextBox 132">
            <a:extLst>
              <a:ext uri="{FF2B5EF4-FFF2-40B4-BE49-F238E27FC236}">
                <a16:creationId xmlns:a16="http://schemas.microsoft.com/office/drawing/2014/main" id="{F01170EE-0D69-4A59-A9EE-A5C12A3CCD53}"/>
              </a:ext>
            </a:extLst>
          </p:cNvPr>
          <p:cNvSpPr txBox="1"/>
          <p:nvPr/>
        </p:nvSpPr>
        <p:spPr>
          <a:xfrm>
            <a:off x="5147881" y="4633769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71A69AF-3D75-42FA-AC7B-03DC41244C36}"/>
              </a:ext>
            </a:extLst>
          </p:cNvPr>
          <p:cNvSpPr/>
          <p:nvPr/>
        </p:nvSpPr>
        <p:spPr>
          <a:xfrm>
            <a:off x="6843862" y="4663291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CDB272E6-055F-4578-B31C-4A66F38A20F9}"/>
              </a:ext>
            </a:extLst>
          </p:cNvPr>
          <p:cNvSpPr/>
          <p:nvPr/>
        </p:nvSpPr>
        <p:spPr>
          <a:xfrm rot="10800000">
            <a:off x="8026081" y="4764574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0F1125B-D738-44AD-A925-39BF034DE70E}"/>
              </a:ext>
            </a:extLst>
          </p:cNvPr>
          <p:cNvSpPr/>
          <p:nvPr/>
        </p:nvSpPr>
        <p:spPr>
          <a:xfrm>
            <a:off x="8317146" y="4670880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53" name="Isosceles Triangle 152">
            <a:extLst>
              <a:ext uri="{FF2B5EF4-FFF2-40B4-BE49-F238E27FC236}">
                <a16:creationId xmlns:a16="http://schemas.microsoft.com/office/drawing/2014/main" id="{2A8B0BD6-BEEE-4D17-8CF7-1DD7842A96FB}"/>
              </a:ext>
            </a:extLst>
          </p:cNvPr>
          <p:cNvSpPr/>
          <p:nvPr/>
        </p:nvSpPr>
        <p:spPr>
          <a:xfrm rot="10800000">
            <a:off x="9789672" y="4740078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C9CF752-F978-4735-AC60-E860FCF7423E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7E72B12-B4CD-4550-9811-877E5D675A1C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CE01E3F-FC2B-4D25-99C1-5F76ABEBF22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D715D5-7DD5-42D6-94D6-EA668FAFF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0633" y="4897220"/>
            <a:ext cx="7769728" cy="196077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F75BD9D-EFE8-4504-99CE-591D27E462ED}"/>
              </a:ext>
            </a:extLst>
          </p:cNvPr>
          <p:cNvGrpSpPr/>
          <p:nvPr/>
        </p:nvGrpSpPr>
        <p:grpSpPr>
          <a:xfrm>
            <a:off x="3572343" y="4089045"/>
            <a:ext cx="5596880" cy="2173263"/>
            <a:chOff x="3572343" y="4089045"/>
            <a:chExt cx="5596880" cy="217326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C81DAD0-FCCF-4E00-ABB9-45AA54D99731}"/>
                </a:ext>
              </a:extLst>
            </p:cNvPr>
            <p:cNvSpPr/>
            <p:nvPr/>
          </p:nvSpPr>
          <p:spPr>
            <a:xfrm>
              <a:off x="5282542" y="4089045"/>
              <a:ext cx="3886681" cy="818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Chart will indicate which location is selected, which is included in baseline, and the unselected locations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94F26E3-FF85-468D-BA3D-BE7CB8480C60}"/>
                </a:ext>
              </a:extLst>
            </p:cNvPr>
            <p:cNvCxnSpPr>
              <a:cxnSpLocks/>
              <a:stCxn id="127" idx="1"/>
            </p:cNvCxnSpPr>
            <p:nvPr/>
          </p:nvCxnSpPr>
          <p:spPr>
            <a:xfrm flipH="1">
              <a:off x="3572343" y="4498129"/>
              <a:ext cx="1710199" cy="835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D4CD3B8-B776-4E25-8E17-8316113CBA80}"/>
                </a:ext>
              </a:extLst>
            </p:cNvPr>
            <p:cNvCxnSpPr/>
            <p:nvPr/>
          </p:nvCxnSpPr>
          <p:spPr>
            <a:xfrm>
              <a:off x="7225882" y="4904276"/>
              <a:ext cx="354098" cy="134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44FDB5-8161-456C-AE53-FDA062587CF0}"/>
                </a:ext>
              </a:extLst>
            </p:cNvPr>
            <p:cNvCxnSpPr>
              <a:cxnSpLocks/>
              <a:stCxn id="127" idx="2"/>
            </p:cNvCxnSpPr>
            <p:nvPr/>
          </p:nvCxnSpPr>
          <p:spPr>
            <a:xfrm>
              <a:off x="7225883" y="4907213"/>
              <a:ext cx="1537887" cy="1355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704DB3A2-1D0C-4DB3-AB79-6594D3838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683730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9DBF976-1423-42AC-84B0-A2EE866A173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70D5A55-C165-4419-BDA6-08F0761A8A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D73EA06-9355-4D09-847E-80ED6F088D4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3" name="Isosceles Triangle 142">
                <a:extLst>
                  <a:ext uri="{FF2B5EF4-FFF2-40B4-BE49-F238E27FC236}">
                    <a16:creationId xmlns:a16="http://schemas.microsoft.com/office/drawing/2014/main" id="{DD8AFDF1-BABB-43EB-82B5-F1DCBCC872C1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5149CFA-EC17-4192-9809-91E1D0077E1D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2BA22AE-FE64-49BF-B306-5552628199B5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A008685-AFBE-4872-BBCE-D29E6F90226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88EAF1C-14BA-4280-B339-B5C4001E0019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AB92EB-4707-4883-9050-373927FF13EF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E778C12-858E-4406-BBFB-F0D1B744A05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3" name="Picture 2" descr="Related image">
              <a:extLst>
                <a:ext uri="{FF2B5EF4-FFF2-40B4-BE49-F238E27FC236}">
                  <a16:creationId xmlns:a16="http://schemas.microsoft.com/office/drawing/2014/main" id="{CF9E7B0E-95D0-4577-B3DC-2994C2B45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26919BA-1BDB-4A16-A3C2-F500A10FC1A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5" name="Graphic 124" descr="Smiling face with no fill">
              <a:extLst>
                <a:ext uri="{FF2B5EF4-FFF2-40B4-BE49-F238E27FC236}">
                  <a16:creationId xmlns:a16="http://schemas.microsoft.com/office/drawing/2014/main" id="{5F45B114-03C4-4C32-9F23-726E4F8D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26" name="Graphic 125" descr="Question mark">
              <a:extLst>
                <a:ext uri="{FF2B5EF4-FFF2-40B4-BE49-F238E27FC236}">
                  <a16:creationId xmlns:a16="http://schemas.microsoft.com/office/drawing/2014/main" id="{5F963A7C-346D-4C46-BCC6-229B17769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2553133-258B-4F73-B722-25421507588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F1D1942-D74C-47F1-8012-1F4C5D8957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643513F-BDC7-4BEE-8CB7-2948C36AC364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588433F-5C48-46DA-BB90-D5365C568DE7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A41108D-A27A-4F37-AB21-67781D7ED7DA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0A8F7E0-CA92-4B6E-972E-3D2D99A63445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44A1EA97-4AAD-46B8-AA5E-E110A354B54D}"/>
              </a:ext>
            </a:extLst>
          </p:cNvPr>
          <p:cNvSpPr txBox="1"/>
          <p:nvPr/>
        </p:nvSpPr>
        <p:spPr>
          <a:xfrm>
            <a:off x="9878668" y="188122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5783358-AA8D-4CA8-8903-1949F777249A}"/>
              </a:ext>
            </a:extLst>
          </p:cNvPr>
          <p:cNvGrpSpPr/>
          <p:nvPr/>
        </p:nvGrpSpPr>
        <p:grpSpPr>
          <a:xfrm>
            <a:off x="9975184" y="2568917"/>
            <a:ext cx="2049609" cy="261610"/>
            <a:chOff x="9975184" y="2645117"/>
            <a:chExt cx="2049609" cy="261610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5B5248A-ED91-46D9-939E-BD07B5733A3F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Budget </a:t>
              </a:r>
              <a:r>
                <a:rPr lang="en-CA" sz="1100" b="1" baseline="30000" dirty="0"/>
                <a:t>(?)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7221733E-4F68-452B-A8DE-4FCFAA693E65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20000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8BC0211-5FE7-49F1-86C0-702892CAE3EE}"/>
              </a:ext>
            </a:extLst>
          </p:cNvPr>
          <p:cNvGrpSpPr/>
          <p:nvPr/>
        </p:nvGrpSpPr>
        <p:grpSpPr>
          <a:xfrm>
            <a:off x="9975184" y="2163594"/>
            <a:ext cx="2061132" cy="267278"/>
            <a:chOff x="10039823" y="442665"/>
            <a:chExt cx="2061132" cy="267278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CB7AAC9B-FFF6-4C0F-8536-49DBD0194F79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43A7B5B9-C5C5-4F3F-8B82-EB01954E5DA8}"/>
                </a:ext>
              </a:extLst>
            </p:cNvPr>
            <p:cNvSpPr/>
            <p:nvPr/>
          </p:nvSpPr>
          <p:spPr>
            <a:xfrm rot="10800000">
              <a:off x="11889768" y="556620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FCE4EEC-CF6D-49D0-B7DE-02B40067AF49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6CE194-465D-43BF-A8D1-75DC9FC67445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063B7E9-9DE9-42A7-885E-4DEC7E66157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AE3557A-1934-4BE0-A8FD-8277FCF4E9DB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C34B47B-E15B-4B4F-B256-7A23D6C72428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D9939EA-7007-4133-A909-D34E023A0968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09" name="Isosceles Triangle 108">
                <a:extLst>
                  <a:ext uri="{FF2B5EF4-FFF2-40B4-BE49-F238E27FC236}">
                    <a16:creationId xmlns:a16="http://schemas.microsoft.com/office/drawing/2014/main" id="{D3ADD691-D3F0-4445-B871-09AFD2648DEC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851C398-A066-48AD-9319-6083AE9F5D18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22936E33-40A5-4F13-A873-5B06258CB3BA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345DB5CD-9E07-4BBF-92A7-C5FF730305CF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279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03632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09339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C0AC3930-FA19-4F4C-BA6C-EA62B15AC917}"/>
              </a:ext>
            </a:extLst>
          </p:cNvPr>
          <p:cNvSpPr txBox="1"/>
          <p:nvPr/>
        </p:nvSpPr>
        <p:spPr>
          <a:xfrm>
            <a:off x="9878668" y="1919323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1C0928C4-0134-4E7E-89F9-E7359EDD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06113"/>
              </p:ext>
            </p:extLst>
          </p:nvPr>
        </p:nvGraphicFramePr>
        <p:xfrm>
          <a:off x="9973568" y="3229235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80" name="Rectangle 179">
            <a:extLst>
              <a:ext uri="{FF2B5EF4-FFF2-40B4-BE49-F238E27FC236}">
                <a16:creationId xmlns:a16="http://schemas.microsoft.com/office/drawing/2014/main" id="{77C16D1C-8463-4ABC-B3C5-2C4588744AB0}"/>
              </a:ext>
            </a:extLst>
          </p:cNvPr>
          <p:cNvSpPr/>
          <p:nvPr/>
        </p:nvSpPr>
        <p:spPr>
          <a:xfrm>
            <a:off x="9973569" y="2912563"/>
            <a:ext cx="2176347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344BA2C-1BF1-446A-B908-CC5EE16C4607}"/>
              </a:ext>
            </a:extLst>
          </p:cNvPr>
          <p:cNvSpPr/>
          <p:nvPr/>
        </p:nvSpPr>
        <p:spPr>
          <a:xfrm>
            <a:off x="9990264" y="2602183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82" name="Picture 8" descr="Related image">
            <a:extLst>
              <a:ext uri="{FF2B5EF4-FFF2-40B4-BE49-F238E27FC236}">
                <a16:creationId xmlns:a16="http://schemas.microsoft.com/office/drawing/2014/main" id="{132B3258-67F4-4A71-8B58-5A4945CB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672275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 descr="Related image">
            <a:extLst>
              <a:ext uri="{FF2B5EF4-FFF2-40B4-BE49-F238E27FC236}">
                <a16:creationId xmlns:a16="http://schemas.microsoft.com/office/drawing/2014/main" id="{570CA80A-1666-4824-AE4C-D18845E6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45459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8" descr="Related image">
            <a:extLst>
              <a:ext uri="{FF2B5EF4-FFF2-40B4-BE49-F238E27FC236}">
                <a16:creationId xmlns:a16="http://schemas.microsoft.com/office/drawing/2014/main" id="{5C09E2B9-953F-416C-BB28-A7BEC018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18643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66C68E7-005A-4DE5-A34E-6F1374B03CD0}"/>
              </a:ext>
            </a:extLst>
          </p:cNvPr>
          <p:cNvGrpSpPr/>
          <p:nvPr/>
        </p:nvGrpSpPr>
        <p:grpSpPr>
          <a:xfrm>
            <a:off x="9975184" y="2201694"/>
            <a:ext cx="2069221" cy="1128996"/>
            <a:chOff x="10039823" y="442665"/>
            <a:chExt cx="2069221" cy="1128996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BE8EAC6B-BAE4-417B-9B14-09652F10FC77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B27C751D-350F-4246-AFAC-372F88A0CA9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25F7F6D4-4EBA-4634-8349-A920874F1732}"/>
                </a:ext>
              </a:extLst>
            </p:cNvPr>
            <p:cNvSpPr/>
            <p:nvPr/>
          </p:nvSpPr>
          <p:spPr>
            <a:xfrm>
              <a:off x="10201836" y="728956"/>
              <a:ext cx="1907207" cy="8427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1BA17A6-D73E-440E-8828-E0E0AE4513D9}"/>
                </a:ext>
              </a:extLst>
            </p:cNvPr>
            <p:cNvSpPr/>
            <p:nvPr/>
          </p:nvSpPr>
          <p:spPr>
            <a:xfrm>
              <a:off x="10210682" y="815495"/>
              <a:ext cx="1898361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8F8DE77C-3934-4D59-A5B8-27A1E9177184}"/>
                </a:ext>
              </a:extLst>
            </p:cNvPr>
            <p:cNvSpPr/>
            <p:nvPr/>
          </p:nvSpPr>
          <p:spPr>
            <a:xfrm>
              <a:off x="10215784" y="1132382"/>
              <a:ext cx="189326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FE6E0BC-5BBA-4E82-8129-0D094CB7A0CB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4D0E77E-18E8-4FDE-ABD0-C5F7DED13CFD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333F611-9F7A-4A00-89FC-373165FDEE47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72D5F33-0CF3-4169-83AC-FC4DB0D06A45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CF28886-9642-4697-BD73-1824C17FCEE3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1AA6AE70-EF83-42E9-B37C-8482E724B02A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8404258A-D60A-4BD3-95B6-3718EBD8448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4B68268-1139-4A42-8B1E-70CB832BD961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60BEDD92-3AF0-4CEE-818A-E6739C4740FD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E8B77D36-A95E-4DE3-87AD-E254C418EDED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0975193-6B0B-4CEF-9AF8-3B2B9747B51A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9" name="Graphic 108" descr="World">
            <a:extLst>
              <a:ext uri="{FF2B5EF4-FFF2-40B4-BE49-F238E27FC236}">
                <a16:creationId xmlns:a16="http://schemas.microsoft.com/office/drawing/2014/main" id="{0F84CE60-F933-4AC7-83DC-7DFAC41ECC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10" name="Graphic 109" descr="Map compass">
            <a:extLst>
              <a:ext uri="{FF2B5EF4-FFF2-40B4-BE49-F238E27FC236}">
                <a16:creationId xmlns:a16="http://schemas.microsoft.com/office/drawing/2014/main" id="{ED36E566-FBD8-4B3A-A44C-59CFEF5A00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7D5C07CD-651C-42D1-B39C-EC703A8C2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9779FEF7-BAD6-4903-BBD7-613AFDAEB64E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BE70D39-7F27-4746-85BC-9F45909DA147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66E873F5-86C7-4436-B0BF-263291F943EE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1104419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C0AC3930-FA19-4F4C-BA6C-EA62B15AC917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1C0928C4-0134-4E7E-89F9-E7359EDD8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27252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80" name="Rectangle 179">
            <a:extLst>
              <a:ext uri="{FF2B5EF4-FFF2-40B4-BE49-F238E27FC236}">
                <a16:creationId xmlns:a16="http://schemas.microsoft.com/office/drawing/2014/main" id="{77C16D1C-8463-4ABC-B3C5-2C4588744AB0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344BA2C-1BF1-446A-B908-CC5EE16C4607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82" name="Picture 8" descr="Related image">
            <a:extLst>
              <a:ext uri="{FF2B5EF4-FFF2-40B4-BE49-F238E27FC236}">
                <a16:creationId xmlns:a16="http://schemas.microsoft.com/office/drawing/2014/main" id="{132B3258-67F4-4A71-8B58-5A4945CB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8" descr="Related image">
            <a:extLst>
              <a:ext uri="{FF2B5EF4-FFF2-40B4-BE49-F238E27FC236}">
                <a16:creationId xmlns:a16="http://schemas.microsoft.com/office/drawing/2014/main" id="{570CA80A-1666-4824-AE4C-D18845E6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8" descr="Related image">
            <a:extLst>
              <a:ext uri="{FF2B5EF4-FFF2-40B4-BE49-F238E27FC236}">
                <a16:creationId xmlns:a16="http://schemas.microsoft.com/office/drawing/2014/main" id="{5C09E2B9-953F-416C-BB28-A7BEC018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66C68E7-005A-4DE5-A34E-6F1374B03CD0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BE8EAC6B-BAE4-417B-9B14-09652F10FC77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B27C751D-350F-4246-AFAC-372F88A0CA93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87EFE42-8981-408D-91B1-099041702A12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E3C1FC9-5ED7-4356-9F65-1A929E373249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B6E9D0E-2789-43BF-8886-6333800AA74E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70F443-603F-472C-A609-464B3D9339BC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EFF588E-0DBC-4239-9A09-D4C809BC2F29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4C529BB3-31DF-4F23-A70B-A11CCCCA8802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451510DE-41BE-4E09-A01D-F2F4800DE81C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490179E-8E79-466D-8968-5CF9AD2AC806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76E341F4-39DB-486A-B1B6-7FE82144F01D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008085CF-0EAA-413A-B9E2-829218190298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20C564B-E695-4BCB-8EB1-388A42CA7E43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1" name="Graphic 100" descr="World">
            <a:extLst>
              <a:ext uri="{FF2B5EF4-FFF2-40B4-BE49-F238E27FC236}">
                <a16:creationId xmlns:a16="http://schemas.microsoft.com/office/drawing/2014/main" id="{CEDF1352-31D5-4BD5-B3BA-BB872B46C7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07" name="Graphic 106" descr="Map compass">
            <a:extLst>
              <a:ext uri="{FF2B5EF4-FFF2-40B4-BE49-F238E27FC236}">
                <a16:creationId xmlns:a16="http://schemas.microsoft.com/office/drawing/2014/main" id="{D4CABA89-E3A3-470C-A7D0-79A866284F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85A0C092-B860-4157-8B21-F7D352270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C9D26AB3-4F3E-49B7-AAFC-C68B4CB21DE1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1359F59-FFFA-49E9-9587-706E6BEE9AF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084FB55A-A9A1-4C44-AA55-5FAD425B3CD5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78482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E5F057A-86F9-4E33-845C-C2E6E96166A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371975" y="203200"/>
            <a:chExt cx="3286126" cy="66481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6E571C-EEE0-4D69-B06B-951DD15A33B0}"/>
                </a:ext>
              </a:extLst>
            </p:cNvPr>
            <p:cNvSpPr/>
            <p:nvPr/>
          </p:nvSpPr>
          <p:spPr>
            <a:xfrm>
              <a:off x="4371975" y="203200"/>
              <a:ext cx="3286126" cy="6648159"/>
            </a:xfrm>
            <a:prstGeom prst="rect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CD602D-56C1-4AE3-B717-475E8CFDF309}"/>
                </a:ext>
              </a:extLst>
            </p:cNvPr>
            <p:cNvSpPr txBox="1"/>
            <p:nvPr/>
          </p:nvSpPr>
          <p:spPr>
            <a:xfrm>
              <a:off x="4615917" y="2572563"/>
              <a:ext cx="245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Email address</a:t>
              </a:r>
              <a:endParaRPr lang="en-CA" sz="1400" b="1" baseline="300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DD06D4B-E3F2-4AB9-B6C4-D9BA5311B306}"/>
                </a:ext>
              </a:extLst>
            </p:cNvPr>
            <p:cNvSpPr/>
            <p:nvPr/>
          </p:nvSpPr>
          <p:spPr>
            <a:xfrm>
              <a:off x="4648995" y="2889298"/>
              <a:ext cx="2736000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0ABF2-7731-4975-BA1D-7E728EFA30A4}"/>
                </a:ext>
              </a:extLst>
            </p:cNvPr>
            <p:cNvSpPr txBox="1"/>
            <p:nvPr/>
          </p:nvSpPr>
          <p:spPr>
            <a:xfrm>
              <a:off x="4632457" y="3282529"/>
              <a:ext cx="12923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Password</a:t>
              </a:r>
              <a:endParaRPr lang="en-CA" sz="1400" b="1" baseline="300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20ECDB-EE70-47BF-9B90-59D57C451532}"/>
                </a:ext>
              </a:extLst>
            </p:cNvPr>
            <p:cNvSpPr/>
            <p:nvPr/>
          </p:nvSpPr>
          <p:spPr>
            <a:xfrm>
              <a:off x="4650812" y="3593594"/>
              <a:ext cx="2734183" cy="28115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4BDA7F-657E-4EF1-B6CF-44DC6F3FDE0C}"/>
                </a:ext>
              </a:extLst>
            </p:cNvPr>
            <p:cNvSpPr/>
            <p:nvPr/>
          </p:nvSpPr>
          <p:spPr>
            <a:xfrm>
              <a:off x="4648995" y="4112691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Sign in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FF486F-C7E9-4812-AB20-E0F09BF5BA03}"/>
                </a:ext>
              </a:extLst>
            </p:cNvPr>
            <p:cNvSpPr txBox="1"/>
            <p:nvPr/>
          </p:nvSpPr>
          <p:spPr>
            <a:xfrm>
              <a:off x="5029851" y="1899114"/>
              <a:ext cx="1924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Sign in to ESAT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6C3540-4BFD-4676-BFAC-C937B2632470}"/>
                </a:ext>
              </a:extLst>
            </p:cNvPr>
            <p:cNvSpPr txBox="1"/>
            <p:nvPr/>
          </p:nvSpPr>
          <p:spPr>
            <a:xfrm>
              <a:off x="4632458" y="5209747"/>
              <a:ext cx="1389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000" dirty="0"/>
                <a:t>Forget password?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06863C-F66E-46AC-BFFC-9DB932C47301}"/>
                </a:ext>
              </a:extLst>
            </p:cNvPr>
            <p:cNvSpPr/>
            <p:nvPr/>
          </p:nvSpPr>
          <p:spPr>
            <a:xfrm>
              <a:off x="6022109" y="5209747"/>
              <a:ext cx="1362886" cy="2462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Contact admin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BD65E7-B522-4DE3-B1E0-E84B9E6B5107}"/>
                </a:ext>
              </a:extLst>
            </p:cNvPr>
            <p:cNvSpPr/>
            <p:nvPr/>
          </p:nvSpPr>
          <p:spPr>
            <a:xfrm>
              <a:off x="5451876" y="691371"/>
              <a:ext cx="1080000" cy="108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ESAT logo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5C71F46-2FFC-4BA0-B617-CDB54D6DDD4E}"/>
                </a:ext>
              </a:extLst>
            </p:cNvPr>
            <p:cNvSpPr/>
            <p:nvPr/>
          </p:nvSpPr>
          <p:spPr>
            <a:xfrm>
              <a:off x="4648995" y="4631788"/>
              <a:ext cx="2736000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Activate account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1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D4B9C767-FFA5-4502-902A-910FC89D7639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3EBD0FD-833B-473F-BD71-B173F0D4B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606634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30" name="Rectangle 129">
            <a:extLst>
              <a:ext uri="{FF2B5EF4-FFF2-40B4-BE49-F238E27FC236}">
                <a16:creationId xmlns:a16="http://schemas.microsoft.com/office/drawing/2014/main" id="{333F63B5-0D93-43B6-B517-35A7102915AE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28AB18D-3276-4223-B2FC-235CBA0D4A34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48AAAC87-475C-4FB6-B0BD-DFB17395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Related image">
            <a:extLst>
              <a:ext uri="{FF2B5EF4-FFF2-40B4-BE49-F238E27FC236}">
                <a16:creationId xmlns:a16="http://schemas.microsoft.com/office/drawing/2014/main" id="{F9D3B0AF-50B1-402A-8223-ECDFD261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8" descr="Related image">
            <a:extLst>
              <a:ext uri="{FF2B5EF4-FFF2-40B4-BE49-F238E27FC236}">
                <a16:creationId xmlns:a16="http://schemas.microsoft.com/office/drawing/2014/main" id="{2A470C1A-1A9D-4A30-A747-18EA23267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000507B-6099-46E5-B5E4-0087EA606602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C53C8ABD-0020-4791-BA8E-565B5A83E62D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3CB69059-FFD3-47DF-9015-52AD185083F6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4B63F4A-ADA9-49CF-ACD3-65A3253A69C9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58" name="Graphic 157" descr="World">
            <a:extLst>
              <a:ext uri="{FF2B5EF4-FFF2-40B4-BE49-F238E27FC236}">
                <a16:creationId xmlns:a16="http://schemas.microsoft.com/office/drawing/2014/main" id="{2844C19C-1EEA-4C12-B59F-EE66CA252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59" name="Graphic 158" descr="Map compass">
            <a:extLst>
              <a:ext uri="{FF2B5EF4-FFF2-40B4-BE49-F238E27FC236}">
                <a16:creationId xmlns:a16="http://schemas.microsoft.com/office/drawing/2014/main" id="{06AEBAFF-7179-4EDC-B0F7-BE8F43BA82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60" name="Table 159">
            <a:extLst>
              <a:ext uri="{FF2B5EF4-FFF2-40B4-BE49-F238E27FC236}">
                <a16:creationId xmlns:a16="http://schemas.microsoft.com/office/drawing/2014/main" id="{3DC841C2-8CF7-47BA-BD70-C55E1DC45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61" name="TextBox 160">
            <a:extLst>
              <a:ext uri="{FF2B5EF4-FFF2-40B4-BE49-F238E27FC236}">
                <a16:creationId xmlns:a16="http://schemas.microsoft.com/office/drawing/2014/main" id="{05BBFE93-FE0A-4C19-8D05-01B2A9B3DF0A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77B476C-CE57-406F-B033-3725E24DFF1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DCCB1E80-C0F6-4B9D-BEDF-78BCEA544B27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EAC9718-F910-46C5-897E-EB9CD4BE9886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F8C0E80-06AB-468A-9F17-18447FF2D32C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3902F44-B97C-4975-ACE9-8FFC52D241BC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20E75E9-8A6D-4FC2-A5BD-CC3B4F1F0E39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1AD1DA4-D1B0-4C45-8688-D0F59FFFBDFC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855EA66E-7FED-4EDC-99D8-48821ABE70BC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88" name="Isosceles Triangle 187">
                <a:extLst>
                  <a:ext uri="{FF2B5EF4-FFF2-40B4-BE49-F238E27FC236}">
                    <a16:creationId xmlns:a16="http://schemas.microsoft.com/office/drawing/2014/main" id="{F9497138-B40F-41F5-9A8D-BAB5152288CB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FD4D98D-4159-48D3-9D1B-990E3B357130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6DE41B33-65AF-48F2-BDA8-8242154301CE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EC955F20-BA84-46CA-852C-6550C4346088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0CBBA1A6-CD1D-4B7B-B41E-AEF712BDC760}"/>
              </a:ext>
            </a:extLst>
          </p:cNvPr>
          <p:cNvSpPr/>
          <p:nvPr/>
        </p:nvSpPr>
        <p:spPr>
          <a:xfrm>
            <a:off x="0" y="32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7B7B37-CEF3-43A8-AAF2-FEABED565316}"/>
              </a:ext>
            </a:extLst>
          </p:cNvPr>
          <p:cNvGrpSpPr/>
          <p:nvPr/>
        </p:nvGrpSpPr>
        <p:grpSpPr>
          <a:xfrm>
            <a:off x="3638432" y="653503"/>
            <a:ext cx="4915136" cy="3489875"/>
            <a:chOff x="3638432" y="653503"/>
            <a:chExt cx="4915136" cy="3489875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CA039A3-DF8C-4A72-B81C-F1CE793FC72C}"/>
                </a:ext>
              </a:extLst>
            </p:cNvPr>
            <p:cNvSpPr/>
            <p:nvPr/>
          </p:nvSpPr>
          <p:spPr>
            <a:xfrm>
              <a:off x="3638433" y="654300"/>
              <a:ext cx="4906885" cy="3489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B171EA-96E0-46EB-B401-4E84D3204D24}"/>
                </a:ext>
              </a:extLst>
            </p:cNvPr>
            <p:cNvSpPr/>
            <p:nvPr/>
          </p:nvSpPr>
          <p:spPr>
            <a:xfrm>
              <a:off x="3638432" y="653503"/>
              <a:ext cx="4906885" cy="199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 Weight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C3DBB02-3507-4046-BDBD-ADCA65FFB8B1}"/>
                </a:ext>
              </a:extLst>
            </p:cNvPr>
            <p:cNvSpPr/>
            <p:nvPr/>
          </p:nvSpPr>
          <p:spPr>
            <a:xfrm>
              <a:off x="8304083" y="653504"/>
              <a:ext cx="249485" cy="199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E54EB1B-7B59-413B-BF52-8C26F53EDE87}"/>
                </a:ext>
              </a:extLst>
            </p:cNvPr>
            <p:cNvSpPr/>
            <p:nvPr/>
          </p:nvSpPr>
          <p:spPr>
            <a:xfrm>
              <a:off x="6671683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BAE40E9-D0F3-46A0-A398-463CE19245DA}"/>
                </a:ext>
              </a:extLst>
            </p:cNvPr>
            <p:cNvSpPr/>
            <p:nvPr/>
          </p:nvSpPr>
          <p:spPr>
            <a:xfrm>
              <a:off x="8313303" y="854438"/>
              <a:ext cx="231665" cy="1789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6007980-F01D-4F87-B62C-0F72C091BCC4}"/>
                </a:ext>
              </a:extLst>
            </p:cNvPr>
            <p:cNvSpPr/>
            <p:nvPr/>
          </p:nvSpPr>
          <p:spPr>
            <a:xfrm>
              <a:off x="8318916" y="1147051"/>
              <a:ext cx="231665" cy="318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C8EB107-47FF-4088-BDB7-D74041A12450}"/>
                </a:ext>
              </a:extLst>
            </p:cNvPr>
            <p:cNvSpPr/>
            <p:nvPr/>
          </p:nvSpPr>
          <p:spPr>
            <a:xfrm>
              <a:off x="7614304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</p:grpSp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30D1A051-580E-480C-BDCB-8FC42A94D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18717"/>
              </p:ext>
            </p:extLst>
          </p:nvPr>
        </p:nvGraphicFramePr>
        <p:xfrm>
          <a:off x="3647030" y="866361"/>
          <a:ext cx="4657053" cy="178999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834746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2822307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TP off-site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Carbon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450272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Flood mitigation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21653"/>
                  </a:ext>
                </a:extLst>
              </a:tr>
            </a:tbl>
          </a:graphicData>
        </a:graphic>
      </p:graphicFrame>
      <p:sp>
        <p:nvSpPr>
          <p:cNvPr id="99" name="Rectangle 98">
            <a:extLst>
              <a:ext uri="{FF2B5EF4-FFF2-40B4-BE49-F238E27FC236}">
                <a16:creationId xmlns:a16="http://schemas.microsoft.com/office/drawing/2014/main" id="{7DDAD78E-3C99-4347-A5E5-1314E13A8CFA}"/>
              </a:ext>
            </a:extLst>
          </p:cNvPr>
          <p:cNvSpPr/>
          <p:nvPr/>
        </p:nvSpPr>
        <p:spPr>
          <a:xfrm>
            <a:off x="1563436" y="3999761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“Customize weight“ button, user can specify Eco-service Weight in different service type.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OK, system will check and inform user all weights must add up to 100.</a:t>
            </a:r>
          </a:p>
        </p:txBody>
      </p:sp>
    </p:spTree>
    <p:extLst>
      <p:ext uri="{BB962C8B-B14F-4D97-AF65-F5344CB8AC3E}">
        <p14:creationId xmlns:p14="http://schemas.microsoft.com/office/powerpoint/2010/main" val="50891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CFA92C-E0FE-4E3E-966F-9F4C7D56679B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2AE3A8E-B2BF-4543-A67C-D1C9CC3F3C82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A7DEFDD-26E2-40E8-B670-E217AD17163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112" name="Picture 111" descr="A picture containing text&#10;&#10;Description automatically generated">
            <a:extLst>
              <a:ext uri="{FF2B5EF4-FFF2-40B4-BE49-F238E27FC236}">
                <a16:creationId xmlns:a16="http://schemas.microsoft.com/office/drawing/2014/main" id="{DC7BBAD9-07E8-443C-B7B7-DA8E23B3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CDD2A128-7A48-4498-9CD2-17B9386F52CF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4" name="Graphic 113" descr="Lightbulb and gear">
            <a:extLst>
              <a:ext uri="{FF2B5EF4-FFF2-40B4-BE49-F238E27FC236}">
                <a16:creationId xmlns:a16="http://schemas.microsoft.com/office/drawing/2014/main" id="{5D2A0A05-6B0F-4473-BDB8-43F152223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15" name="Arrow: Chevron 114">
            <a:extLst>
              <a:ext uri="{FF2B5EF4-FFF2-40B4-BE49-F238E27FC236}">
                <a16:creationId xmlns:a16="http://schemas.microsoft.com/office/drawing/2014/main" id="{F9255F49-DB9C-41CB-8686-13E18D1698D9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54E1320-EE2E-453E-85DF-CEE2FE46F7A8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16B1F99-80C8-4311-A4DA-8DE180085C54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2CA92595-715C-4F51-A5BC-09271380C8D5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9" name="Graphic 118" descr="List">
              <a:extLst>
                <a:ext uri="{FF2B5EF4-FFF2-40B4-BE49-F238E27FC236}">
                  <a16:creationId xmlns:a16="http://schemas.microsoft.com/office/drawing/2014/main" id="{DEE252F6-B59F-4AA9-BEF8-801662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A25F1B1-87D5-4AF7-821F-06BF1E475F45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42A3A4A-4E5A-4BA3-BCDF-29718C8D01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1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C124DFD-FCD2-4A38-A37A-E6E4DEB210DE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331E136-CF0B-4A00-9C9B-EBEC144B1C0A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D88058F-F120-4A2A-95F0-FCD1189A8D98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2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03C35E-D5DC-4D9E-963F-1EB550896843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E8CAA10-D509-4B11-943C-0CE99DE955A0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009591C-7FE0-4EA3-A8D8-541BCE7D71CF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8B8A444-1287-4A30-9BD4-C5D14B36285E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E059C61E-CF40-4F6E-B03C-19AA280CA1F1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5B6831EE-9FB2-412F-9432-90DE3C75508E}"/>
              </a:ext>
            </a:extLst>
          </p:cNvPr>
          <p:cNvGraphicFramePr>
            <a:graphicFrameLocks noGrp="1"/>
          </p:cNvGraphicFramePr>
          <p:nvPr/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8" name="Rectangle 147">
            <a:extLst>
              <a:ext uri="{FF2B5EF4-FFF2-40B4-BE49-F238E27FC236}">
                <a16:creationId xmlns:a16="http://schemas.microsoft.com/office/drawing/2014/main" id="{CA764399-761E-4F2F-AE43-10BB370EF3DA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A782DDF-0636-4086-A018-5342EF834C2F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1CD079FA-732A-4CB2-9284-A288FAA8CB09}"/>
              </a:ext>
            </a:extLst>
          </p:cNvPr>
          <p:cNvGraphicFramePr>
            <a:graphicFrameLocks noGrp="1"/>
          </p:cNvGraphicFramePr>
          <p:nvPr/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651A892-0C88-4E78-B1B5-668A22812B95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45496C72-B914-4A39-85A5-0B28DA7CE6E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8FB9DAD-B986-4AD5-BE66-B8C523961AB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8EDFB7E7-FE39-4E8E-9080-777DCD19A39F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2E77FD-7DDD-4C09-9CF4-64A95C843B07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3F8C0A-507F-4ADF-9D0A-9608B4BC3DBA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F1432FB-C593-4622-9FA6-180E1EF06AB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0670C2B-5CAB-46AD-9038-F573BA50E68B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A5DEA67F-F64B-443F-B846-4924EAE8E4BC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8E40B9A7-2C92-4CAA-8114-44A88455B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44356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09" name="Rectangle 108">
            <a:extLst>
              <a:ext uri="{FF2B5EF4-FFF2-40B4-BE49-F238E27FC236}">
                <a16:creationId xmlns:a16="http://schemas.microsoft.com/office/drawing/2014/main" id="{DA920444-D5AB-4C4F-8C8A-A3A6CFE0B06D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F20B98E-DF61-4D3A-B301-B4DD39572E57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34" name="Picture 8" descr="Related image">
            <a:extLst>
              <a:ext uri="{FF2B5EF4-FFF2-40B4-BE49-F238E27FC236}">
                <a16:creationId xmlns:a16="http://schemas.microsoft.com/office/drawing/2014/main" id="{E8F1246C-4E84-4D56-A464-7BC41BD3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F8EF7A10-F30D-4D13-832D-AE997658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D78A54DF-9B14-46AF-972A-E75E313F794B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60" name="Graphic 159" descr="World">
            <a:extLst>
              <a:ext uri="{FF2B5EF4-FFF2-40B4-BE49-F238E27FC236}">
                <a16:creationId xmlns:a16="http://schemas.microsoft.com/office/drawing/2014/main" id="{18382563-F519-4462-9939-C23CF97D4F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61" name="Graphic 160" descr="Map compass">
            <a:extLst>
              <a:ext uri="{FF2B5EF4-FFF2-40B4-BE49-F238E27FC236}">
                <a16:creationId xmlns:a16="http://schemas.microsoft.com/office/drawing/2014/main" id="{08714A02-3005-4EC9-823A-8405AC75B7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62" name="Table 161">
            <a:extLst>
              <a:ext uri="{FF2B5EF4-FFF2-40B4-BE49-F238E27FC236}">
                <a16:creationId xmlns:a16="http://schemas.microsoft.com/office/drawing/2014/main" id="{50347D8C-F9C7-4EE3-B517-234BBB904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63" name="TextBox 162">
            <a:extLst>
              <a:ext uri="{FF2B5EF4-FFF2-40B4-BE49-F238E27FC236}">
                <a16:creationId xmlns:a16="http://schemas.microsoft.com/office/drawing/2014/main" id="{C07C2980-52DA-4832-B6E8-C43A58EF2861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5F8DA6E-1B03-4DB2-887E-C0BB2DEC7DF9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1409D828-26DC-42D5-B40F-7D7EBE12F8FA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pic>
        <p:nvPicPr>
          <p:cNvPr id="136" name="Picture 8" descr="Related image">
            <a:extLst>
              <a:ext uri="{FF2B5EF4-FFF2-40B4-BE49-F238E27FC236}">
                <a16:creationId xmlns:a16="http://schemas.microsoft.com/office/drawing/2014/main" id="{75429774-6D0A-463D-805A-EA986414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CB871DF-1BE4-4D8F-BDD3-98524B99CF39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7E915E68-F023-4B73-AB8C-AD743E3896ED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77" name="Isosceles Triangle 176">
              <a:extLst>
                <a:ext uri="{FF2B5EF4-FFF2-40B4-BE49-F238E27FC236}">
                  <a16:creationId xmlns:a16="http://schemas.microsoft.com/office/drawing/2014/main" id="{788113DC-37A3-40BA-9DB5-BCC6AA0B87EA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02306CB-ADF1-41DE-82CD-E95C04D8838B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2594A0D-CACB-4F6B-B2A9-AC2E493C56FA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49C47229-7190-4815-9DE7-AB2D2365AFB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258E9E6-3CB5-4799-BBF0-64FFB3DA22C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F89CA8F-9F67-426C-988F-0F313EC5E47E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56966BF6-173B-4F33-93F7-1FEF4C536AF3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93" name="Isosceles Triangle 192">
                <a:extLst>
                  <a:ext uri="{FF2B5EF4-FFF2-40B4-BE49-F238E27FC236}">
                    <a16:creationId xmlns:a16="http://schemas.microsoft.com/office/drawing/2014/main" id="{F55EEAD4-D9B2-467C-8419-88D6F65D4AF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01D9A7F-C76B-4E23-8DE1-ADB50A7AC11E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6C9900C7-C7E1-4940-B05C-2745802FDFBA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91" name="Isosceles Triangle 190">
                <a:extLst>
                  <a:ext uri="{FF2B5EF4-FFF2-40B4-BE49-F238E27FC236}">
                    <a16:creationId xmlns:a16="http://schemas.microsoft.com/office/drawing/2014/main" id="{B23622D0-7674-404E-9D1E-2329A7136BC0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5146093-E3BB-4DC5-B4E3-EA044ADE73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CEBC35-893D-4684-842D-8928D366CEA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DD807F93-7003-4D49-BCB0-9AEFF97DF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DCBEE74-4B8B-46C3-9FD3-B487F936C50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51" name="Graphic 150" descr="Smiling face with no fill">
              <a:extLst>
                <a:ext uri="{FF2B5EF4-FFF2-40B4-BE49-F238E27FC236}">
                  <a16:creationId xmlns:a16="http://schemas.microsoft.com/office/drawing/2014/main" id="{60CD0D50-7799-4919-9080-17C086CD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52" name="Graphic 151" descr="Question mark">
              <a:extLst>
                <a:ext uri="{FF2B5EF4-FFF2-40B4-BE49-F238E27FC236}">
                  <a16:creationId xmlns:a16="http://schemas.microsoft.com/office/drawing/2014/main" id="{96759E1D-CAAD-4AD8-B677-02494D6B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80A985D9-CD13-45D2-A78A-E7927851CB5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414687E-DAC6-474F-A03F-41DE450DCE0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3D9BEA2-EFC6-42A8-9F19-141B9294FD3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CBA5A78-6009-4749-A97E-FBCD7DCF5C09}"/>
              </a:ext>
            </a:extLst>
          </p:cNvPr>
          <p:cNvSpPr/>
          <p:nvPr/>
        </p:nvSpPr>
        <p:spPr>
          <a:xfrm>
            <a:off x="-42084" y="-2544455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C5375-C576-47F2-A776-503AF9E6FAC1}"/>
              </a:ext>
            </a:extLst>
          </p:cNvPr>
          <p:cNvGrpSpPr/>
          <p:nvPr/>
        </p:nvGrpSpPr>
        <p:grpSpPr>
          <a:xfrm>
            <a:off x="6525924" y="1995731"/>
            <a:ext cx="2793915" cy="1792279"/>
            <a:chOff x="3638433" y="653487"/>
            <a:chExt cx="2793915" cy="179227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2252CED-0A5B-4EC6-A679-533235AA882C}"/>
                </a:ext>
              </a:extLst>
            </p:cNvPr>
            <p:cNvSpPr/>
            <p:nvPr/>
          </p:nvSpPr>
          <p:spPr>
            <a:xfrm>
              <a:off x="3638434" y="654300"/>
              <a:ext cx="2793914" cy="1791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E32CF41-AA54-4AC2-90FC-FC6960D93CF8}"/>
                </a:ext>
              </a:extLst>
            </p:cNvPr>
            <p:cNvSpPr/>
            <p:nvPr/>
          </p:nvSpPr>
          <p:spPr>
            <a:xfrm>
              <a:off x="3638433" y="653503"/>
              <a:ext cx="2781957" cy="240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Add constraint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9714008-675E-4AFF-A01D-11BB5D766A98}"/>
                </a:ext>
              </a:extLst>
            </p:cNvPr>
            <p:cNvSpPr/>
            <p:nvPr/>
          </p:nvSpPr>
          <p:spPr>
            <a:xfrm>
              <a:off x="6141347" y="653487"/>
              <a:ext cx="279043" cy="2422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6B04939-9026-465D-B568-E0401F3B3E92}"/>
                </a:ext>
              </a:extLst>
            </p:cNvPr>
            <p:cNvSpPr/>
            <p:nvPr/>
          </p:nvSpPr>
          <p:spPr>
            <a:xfrm>
              <a:off x="4503189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Add</a:t>
              </a:r>
              <a:endParaRPr lang="en-CA" sz="14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4F62B1B-3D75-46B2-BE29-D4471EF92D9B}"/>
                </a:ext>
              </a:extLst>
            </p:cNvPr>
            <p:cNvSpPr/>
            <p:nvPr/>
          </p:nvSpPr>
          <p:spPr>
            <a:xfrm>
              <a:off x="5445810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081BA52-55E7-4A51-A9F9-C1404A46A153}"/>
                </a:ext>
              </a:extLst>
            </p:cNvPr>
            <p:cNvSpPr txBox="1"/>
            <p:nvPr/>
          </p:nvSpPr>
          <p:spPr>
            <a:xfrm>
              <a:off x="3707698" y="1009998"/>
              <a:ext cx="9604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Constraint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3A106C5-C541-4A1E-BB2A-B7EFF493E27B}"/>
                </a:ext>
              </a:extLst>
            </p:cNvPr>
            <p:cNvGrpSpPr/>
            <p:nvPr/>
          </p:nvGrpSpPr>
          <p:grpSpPr>
            <a:xfrm>
              <a:off x="4643411" y="1008222"/>
              <a:ext cx="1591318" cy="254021"/>
              <a:chOff x="5579169" y="1869065"/>
              <a:chExt cx="2438400" cy="511413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5235CD-E722-496F-B197-12CC8C7299BF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2438400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Type drop list</a:t>
                </a:r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2F4D431A-3A69-4E0A-96BB-C8B219FAF0E5}"/>
                  </a:ext>
                </a:extLst>
              </p:cNvPr>
              <p:cNvSpPr/>
              <p:nvPr/>
            </p:nvSpPr>
            <p:spPr>
              <a:xfrm rot="10800000">
                <a:off x="7784931" y="205720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2B25519-259B-4330-91A6-2DFD020DB2DE}"/>
                </a:ext>
              </a:extLst>
            </p:cNvPr>
            <p:cNvSpPr txBox="1"/>
            <p:nvPr/>
          </p:nvSpPr>
          <p:spPr>
            <a:xfrm>
              <a:off x="3660506" y="1447593"/>
              <a:ext cx="9829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Target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796FBBB-4D30-4AD6-818B-8CBBAC637EAB}"/>
                </a:ext>
              </a:extLst>
            </p:cNvPr>
            <p:cNvGrpSpPr/>
            <p:nvPr/>
          </p:nvGrpSpPr>
          <p:grpSpPr>
            <a:xfrm>
              <a:off x="5937111" y="1455139"/>
              <a:ext cx="297618" cy="254021"/>
              <a:chOff x="5579169" y="1869065"/>
              <a:chExt cx="583439" cy="511413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E4B9E5A8-D600-466F-8B2C-72CE6D616B77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583439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%</a:t>
                </a:r>
              </a:p>
            </p:txBody>
          </p:sp>
          <p:sp>
            <p:nvSpPr>
              <p:cNvPr id="165" name="Isosceles Triangle 164">
                <a:extLst>
                  <a:ext uri="{FF2B5EF4-FFF2-40B4-BE49-F238E27FC236}">
                    <a16:creationId xmlns:a16="http://schemas.microsoft.com/office/drawing/2014/main" id="{CA52F688-F5E3-4702-AFA8-64BA69D32937}"/>
                  </a:ext>
                </a:extLst>
              </p:cNvPr>
              <p:cNvSpPr/>
              <p:nvPr/>
            </p:nvSpPr>
            <p:spPr>
              <a:xfrm rot="10800000">
                <a:off x="6009394" y="2027171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D24EB19-347A-4672-B3E8-9724CE9D4525}"/>
                </a:ext>
              </a:extLst>
            </p:cNvPr>
            <p:cNvSpPr txBox="1"/>
            <p:nvPr/>
          </p:nvSpPr>
          <p:spPr>
            <a:xfrm>
              <a:off x="4643411" y="1468004"/>
              <a:ext cx="1200317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75000"/>
                    </a:schemeClr>
                  </a:solidFill>
                </a:rPr>
                <a:t>-35%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BDE757A-1199-4C42-92DE-F67EFE5062B8}"/>
              </a:ext>
            </a:extLst>
          </p:cNvPr>
          <p:cNvSpPr/>
          <p:nvPr/>
        </p:nvSpPr>
        <p:spPr>
          <a:xfrm>
            <a:off x="4441479" y="3583737"/>
            <a:ext cx="2721744" cy="872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“+ Add constraint“ button, user can add a constraint type and value to the table.</a:t>
            </a:r>
          </a:p>
        </p:txBody>
      </p:sp>
    </p:spTree>
    <p:extLst>
      <p:ext uri="{BB962C8B-B14F-4D97-AF65-F5344CB8AC3E}">
        <p14:creationId xmlns:p14="http://schemas.microsoft.com/office/powerpoint/2010/main" val="1978542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FFC4A49-9589-46E5-B4CA-5A110C0D1430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F92279E-CCEE-4131-A9C4-31D56BE052BD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0630DEFB-5940-41A4-82C1-655793FB0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79" name="Arrow: Chevron 78">
            <a:extLst>
              <a:ext uri="{FF2B5EF4-FFF2-40B4-BE49-F238E27FC236}">
                <a16:creationId xmlns:a16="http://schemas.microsoft.com/office/drawing/2014/main" id="{298C5E41-212F-4A71-A23C-2CDE75FCDD58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80" name="Graphic 79" descr="Lightbulb and gear">
            <a:extLst>
              <a:ext uri="{FF2B5EF4-FFF2-40B4-BE49-F238E27FC236}">
                <a16:creationId xmlns:a16="http://schemas.microsoft.com/office/drawing/2014/main" id="{711EC441-89C8-4D7A-AD2B-394E8D67A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142189F2-D67D-4761-AE35-08CBD69AEFF7}"/>
              </a:ext>
            </a:extLst>
          </p:cNvPr>
          <p:cNvSpPr/>
          <p:nvPr/>
        </p:nvSpPr>
        <p:spPr>
          <a:xfrm rot="5400000">
            <a:off x="87893" y="1250657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E218ECC-A4EF-4681-A6DD-73B38CBD8401}"/>
              </a:ext>
            </a:extLst>
          </p:cNvPr>
          <p:cNvGrpSpPr/>
          <p:nvPr/>
        </p:nvGrpSpPr>
        <p:grpSpPr>
          <a:xfrm>
            <a:off x="81997" y="2392791"/>
            <a:ext cx="1951335" cy="391529"/>
            <a:chOff x="76879" y="2649964"/>
            <a:chExt cx="1951335" cy="391529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3E0FD4-125F-4DBB-9BDB-19CD0213722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34F86116-E278-430F-A718-E7E8480BA774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BC6AC47B-FA8F-4D03-86FA-D45356D5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6E85AA7-A9F0-470C-9CB7-18476E34BE80}"/>
              </a:ext>
            </a:extLst>
          </p:cNvPr>
          <p:cNvGrpSpPr/>
          <p:nvPr/>
        </p:nvGrpSpPr>
        <p:grpSpPr>
          <a:xfrm>
            <a:off x="516090" y="1492952"/>
            <a:ext cx="1402355" cy="180000"/>
            <a:chOff x="352424" y="1962913"/>
            <a:chExt cx="1402355" cy="18000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D1A87E3-5002-4ABA-89D5-BE710AAE2978}"/>
                </a:ext>
              </a:extLst>
            </p:cNvPr>
            <p:cNvSpPr txBox="1"/>
            <p:nvPr/>
          </p:nvSpPr>
          <p:spPr>
            <a:xfrm>
              <a:off x="689431" y="196291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>
                  <a:solidFill>
                    <a:schemeClr val="tx1"/>
                  </a:solidFill>
                </a:rPr>
                <a:t>I. BMP Type 1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862D96F-C745-4A92-90F2-6A58A4D02625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1100EA9-EC33-4E03-8650-57553C923570}"/>
              </a:ext>
            </a:extLst>
          </p:cNvPr>
          <p:cNvGrpSpPr/>
          <p:nvPr/>
        </p:nvGrpSpPr>
        <p:grpSpPr>
          <a:xfrm>
            <a:off x="516090" y="1814608"/>
            <a:ext cx="1398324" cy="192137"/>
            <a:chOff x="352424" y="2313144"/>
            <a:chExt cx="1398324" cy="19213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04B97A9-8541-4A16-915E-9AFDD0817A1E}"/>
                </a:ext>
              </a:extLst>
            </p:cNvPr>
            <p:cNvSpPr txBox="1"/>
            <p:nvPr/>
          </p:nvSpPr>
          <p:spPr>
            <a:xfrm>
              <a:off x="685400" y="2313144"/>
              <a:ext cx="106534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I. BMP Type 2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A90F3A7-A3EC-4D81-8BB9-86ED442886AB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9EA516-340B-47F8-922C-4331B6B3B1B8}"/>
              </a:ext>
            </a:extLst>
          </p:cNvPr>
          <p:cNvGrpSpPr/>
          <p:nvPr/>
        </p:nvGrpSpPr>
        <p:grpSpPr>
          <a:xfrm>
            <a:off x="575024" y="2148754"/>
            <a:ext cx="1339390" cy="169277"/>
            <a:chOff x="411358" y="2647290"/>
            <a:chExt cx="1339390" cy="16927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E8C4713-5C98-4A07-A2E5-D97AE920D433}"/>
                </a:ext>
              </a:extLst>
            </p:cNvPr>
            <p:cNvSpPr txBox="1"/>
            <p:nvPr/>
          </p:nvSpPr>
          <p:spPr>
            <a:xfrm>
              <a:off x="689431" y="2647290"/>
              <a:ext cx="1061317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I. BMP Type 3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4E26FCF-9F6D-405F-9AA4-3C9F18018170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EDD6850-EC95-48BE-8F14-5D8AAB49D75D}"/>
              </a:ext>
            </a:extLst>
          </p:cNvPr>
          <p:cNvSpPr/>
          <p:nvPr/>
        </p:nvSpPr>
        <p:spPr>
          <a:xfrm>
            <a:off x="9975184" y="6317815"/>
            <a:ext cx="2069220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b="1" dirty="0"/>
              <a:t>Run Intelligent Selection </a:t>
            </a:r>
            <a:r>
              <a:rPr lang="en-CA" sz="1050" b="1" baseline="30000" dirty="0"/>
              <a:t>(?)</a:t>
            </a: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5B84115D-A45F-41D6-B6C7-2858A474BEE3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1865CF52-A024-4E97-92FD-D9B97CEE38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356383"/>
              </p:ext>
            </p:extLst>
          </p:nvPr>
        </p:nvGraphicFramePr>
        <p:xfrm>
          <a:off x="2090632" y="4907313"/>
          <a:ext cx="7769729" cy="192199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63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3841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15105306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7426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547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24487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6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44" name="Rectangle 143">
            <a:extLst>
              <a:ext uri="{FF2B5EF4-FFF2-40B4-BE49-F238E27FC236}">
                <a16:creationId xmlns:a16="http://schemas.microsoft.com/office/drawing/2014/main" id="{679FADCC-AAB2-49FD-81CB-68C053386E8B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F0895AE-5613-41C2-94CF-56983707D053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0F9EC0-AFD4-408E-9ED8-69159AFED9AF}"/>
              </a:ext>
            </a:extLst>
          </p:cNvPr>
          <p:cNvGrpSpPr/>
          <p:nvPr/>
        </p:nvGrpSpPr>
        <p:grpSpPr>
          <a:xfrm>
            <a:off x="6643561" y="5489371"/>
            <a:ext cx="3331623" cy="1067835"/>
            <a:chOff x="6643561" y="5489371"/>
            <a:chExt cx="3331623" cy="1067835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0FB5503-FF95-46E4-BD36-9236637D6A72}"/>
                </a:ext>
              </a:extLst>
            </p:cNvPr>
            <p:cNvSpPr/>
            <p:nvPr/>
          </p:nvSpPr>
          <p:spPr>
            <a:xfrm>
              <a:off x="6643561" y="5489371"/>
              <a:ext cx="2763524" cy="106783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After run Intelligent Selection, system will recommend BMP locations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Then the system will automatic jump to BMP selection &amp; overview page in next slide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D0855E9-612A-4AF6-AD96-864D04F5798E}"/>
                </a:ext>
              </a:extLst>
            </p:cNvPr>
            <p:cNvCxnSpPr>
              <a:cxnSpLocks/>
              <a:stCxn id="134" idx="3"/>
              <a:endCxn id="126" idx="1"/>
            </p:cNvCxnSpPr>
            <p:nvPr/>
          </p:nvCxnSpPr>
          <p:spPr>
            <a:xfrm>
              <a:off x="9407085" y="6023289"/>
              <a:ext cx="568099" cy="49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9BB765CB-4539-41BF-A8CF-9AAAEDCD2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01943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31FA3C4-D518-40EE-A46E-035EEBE3D3A7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8FA1923-13D3-457B-AA10-5C5B788AE29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D08E7F8-F3FB-4F53-A894-458A2935621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51" name="Isosceles Triangle 150">
                <a:extLst>
                  <a:ext uri="{FF2B5EF4-FFF2-40B4-BE49-F238E27FC236}">
                    <a16:creationId xmlns:a16="http://schemas.microsoft.com/office/drawing/2014/main" id="{E66D2F8E-4EDE-416E-917B-5A667B8FD21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5116274-7CF3-4246-A736-C87A126E1E5E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BE25E7-C4B5-4F25-8027-F7CF45077819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54829AF-7EC3-457A-8414-24EAF8A4E670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D1BF93C-F961-4E06-9FA1-3AF7793F1B6A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7C38D7D-DE41-4FCB-B9E7-EFE344615BF4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A4BC35D-A843-4AC4-9A9C-2DD00342E10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6" name="Picture 2" descr="Related image">
              <a:extLst>
                <a:ext uri="{FF2B5EF4-FFF2-40B4-BE49-F238E27FC236}">
                  <a16:creationId xmlns:a16="http://schemas.microsoft.com/office/drawing/2014/main" id="{34B5FE61-10AF-4369-BBE5-BDD27AB42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C6905F6-6EB7-4E24-B0EA-437DD78DEA99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9" name="Graphic 108" descr="Smiling face with no fill">
              <a:extLst>
                <a:ext uri="{FF2B5EF4-FFF2-40B4-BE49-F238E27FC236}">
                  <a16:creationId xmlns:a16="http://schemas.microsoft.com/office/drawing/2014/main" id="{6D7E7C20-F6AD-4504-A9BC-587C3874B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7" name="Graphic 136" descr="Question mark">
              <a:extLst>
                <a:ext uri="{FF2B5EF4-FFF2-40B4-BE49-F238E27FC236}">
                  <a16:creationId xmlns:a16="http://schemas.microsoft.com/office/drawing/2014/main" id="{94060A5D-D256-4460-97BB-2BD991EE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E9F60B6-BBCF-4000-98F5-A9E99C13D96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F652BB96-4308-47E1-A437-CC69610B604F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EDD7C75-7A5C-449D-B717-780FA5A98412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32000640-FDFE-473B-A7AE-5723A5171153}"/>
              </a:ext>
            </a:extLst>
          </p:cNvPr>
          <p:cNvSpPr txBox="1"/>
          <p:nvPr/>
        </p:nvSpPr>
        <p:spPr>
          <a:xfrm>
            <a:off x="9878668" y="1890748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B09BCDF2-0C61-4C4B-A03D-954128709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93541"/>
              </p:ext>
            </p:extLst>
          </p:nvPr>
        </p:nvGraphicFramePr>
        <p:xfrm>
          <a:off x="9973568" y="3276860"/>
          <a:ext cx="2176348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59681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122071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95" name="Rectangle 94">
            <a:extLst>
              <a:ext uri="{FF2B5EF4-FFF2-40B4-BE49-F238E27FC236}">
                <a16:creationId xmlns:a16="http://schemas.microsoft.com/office/drawing/2014/main" id="{26B5432C-4E54-4F4C-9D60-6B7B90461959}"/>
              </a:ext>
            </a:extLst>
          </p:cNvPr>
          <p:cNvSpPr/>
          <p:nvPr/>
        </p:nvSpPr>
        <p:spPr>
          <a:xfrm>
            <a:off x="9973570" y="2960188"/>
            <a:ext cx="2159650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 Add constraint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603DAEA-E302-4682-BD0F-DF7ED34AB657}"/>
              </a:ext>
            </a:extLst>
          </p:cNvPr>
          <p:cNvSpPr/>
          <p:nvPr/>
        </p:nvSpPr>
        <p:spPr>
          <a:xfrm>
            <a:off x="9973568" y="2573058"/>
            <a:ext cx="2159651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97" name="Picture 8" descr="Related image">
            <a:extLst>
              <a:ext uri="{FF2B5EF4-FFF2-40B4-BE49-F238E27FC236}">
                <a16:creationId xmlns:a16="http://schemas.microsoft.com/office/drawing/2014/main" id="{B700956B-EE2C-4899-8285-8E254B1E8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3700850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8" descr="Related image">
            <a:extLst>
              <a:ext uri="{FF2B5EF4-FFF2-40B4-BE49-F238E27FC236}">
                <a16:creationId xmlns:a16="http://schemas.microsoft.com/office/drawing/2014/main" id="{0AF401E0-1062-428E-B67B-B203C776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507" y="4074034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8" descr="Related image">
            <a:extLst>
              <a:ext uri="{FF2B5EF4-FFF2-40B4-BE49-F238E27FC236}">
                <a16:creationId xmlns:a16="http://schemas.microsoft.com/office/drawing/2014/main" id="{B8272DED-8E8F-4255-B944-69FF0772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160" y="4447218"/>
            <a:ext cx="152430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BF5D106-A0B7-4921-8D37-267FEA67C25B}"/>
              </a:ext>
            </a:extLst>
          </p:cNvPr>
          <p:cNvGrpSpPr/>
          <p:nvPr/>
        </p:nvGrpSpPr>
        <p:grpSpPr>
          <a:xfrm>
            <a:off x="9975184" y="2173119"/>
            <a:ext cx="2061132" cy="267278"/>
            <a:chOff x="10039823" y="442665"/>
            <a:chExt cx="2061132" cy="267278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82985A52-41DB-4FAB-9AE6-C4D11AC6B247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Intelligent mode</a:t>
              </a:r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420C6D83-8722-4309-AF32-595842194BA5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C71E908-8A96-4843-93D3-82094C483696}"/>
              </a:ext>
            </a:extLst>
          </p:cNvPr>
          <p:cNvGrpSpPr/>
          <p:nvPr/>
        </p:nvGrpSpPr>
        <p:grpSpPr>
          <a:xfrm>
            <a:off x="9878668" y="434493"/>
            <a:ext cx="2174827" cy="1337392"/>
            <a:chOff x="9878668" y="434493"/>
            <a:chExt cx="2174827" cy="1337392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312215F-DE63-47FB-879F-3EF5280F9B15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3F287A2-76C9-47D3-9949-2A98A627B084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D1E3F7-A066-4C8E-98DE-20891FAD5B04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D369B49-0F6C-4444-A90B-5FFCBF0089D6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FD57C6C7-5CF9-4341-AA69-28026A0D40B4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77B498AB-C47C-4C53-BA07-71A663E55942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CB1DA2D-B0BA-4A47-B6B6-602F72B8CD84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4E29B3C6-FBD7-4C74-8335-43FE5DCB94BF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31A491CB-3F63-4703-BF42-A2A91F00C4FA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41B11E4-A197-4843-9011-EFA172DDC441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4" name="Graphic 123" descr="World">
            <a:extLst>
              <a:ext uri="{FF2B5EF4-FFF2-40B4-BE49-F238E27FC236}">
                <a16:creationId xmlns:a16="http://schemas.microsoft.com/office/drawing/2014/main" id="{62A6A0F3-DB63-455A-AF54-253239B0AE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25" name="Graphic 124" descr="Map compass">
            <a:extLst>
              <a:ext uri="{FF2B5EF4-FFF2-40B4-BE49-F238E27FC236}">
                <a16:creationId xmlns:a16="http://schemas.microsoft.com/office/drawing/2014/main" id="{08A391A0-DCCB-4A23-A9E8-F3581522A6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27" name="Table 126">
            <a:extLst>
              <a:ext uri="{FF2B5EF4-FFF2-40B4-BE49-F238E27FC236}">
                <a16:creationId xmlns:a16="http://schemas.microsoft.com/office/drawing/2014/main" id="{31795CD8-8995-4F0C-ADA4-73A0D07E5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28" name="TextBox 127">
            <a:extLst>
              <a:ext uri="{FF2B5EF4-FFF2-40B4-BE49-F238E27FC236}">
                <a16:creationId xmlns:a16="http://schemas.microsoft.com/office/drawing/2014/main" id="{96F1D4C3-D9FE-42C2-AD37-0F08C4CD3EAA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0CE36E1-B4A0-456C-BF58-8A1387535343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815D9692-4E31-4204-822D-31793389B564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54520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723FF974-04CC-4944-8172-2088ECF2B998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5BF1241-0990-4AB3-82E3-CF12107DB155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8" name="Picture 2" descr="Related image">
              <a:extLst>
                <a:ext uri="{FF2B5EF4-FFF2-40B4-BE49-F238E27FC236}">
                  <a16:creationId xmlns:a16="http://schemas.microsoft.com/office/drawing/2014/main" id="{535A0668-1F0E-4694-9965-F2EE2B483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A4148F5-9A63-4EF0-B385-8A7A5B348FCC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0" name="Graphic 99" descr="Smiling face with no fill">
              <a:extLst>
                <a:ext uri="{FF2B5EF4-FFF2-40B4-BE49-F238E27FC236}">
                  <a16:creationId xmlns:a16="http://schemas.microsoft.com/office/drawing/2014/main" id="{86AD290D-E911-483A-8B6E-EDD07AB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03" name="Graphic 102" descr="Question mark">
              <a:extLst>
                <a:ext uri="{FF2B5EF4-FFF2-40B4-BE49-F238E27FC236}">
                  <a16:creationId xmlns:a16="http://schemas.microsoft.com/office/drawing/2014/main" id="{73EC57AD-A93B-4A8B-9B48-26D1BE905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D9C8B70-3B9A-4AFC-9EF5-0851A569672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F952746-4495-4771-88C9-718E3605D7E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11F53F-3F64-4F75-84F6-9FDD7BBA528D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/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3,840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357485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9215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9215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607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59533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8260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2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3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26" name="Rectangle 125">
            <a:extLst>
              <a:ext uri="{FF2B5EF4-FFF2-40B4-BE49-F238E27FC236}">
                <a16:creationId xmlns:a16="http://schemas.microsoft.com/office/drawing/2014/main" id="{6451C4C1-D32A-4DBC-90A2-0A2C447479F6}"/>
              </a:ext>
            </a:extLst>
          </p:cNvPr>
          <p:cNvSpPr/>
          <p:nvPr/>
        </p:nvSpPr>
        <p:spPr>
          <a:xfrm>
            <a:off x="8272553" y="761317"/>
            <a:ext cx="1538164" cy="236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50" dirty="0"/>
              <a:t>BMP Layers</a:t>
            </a:r>
          </a:p>
        </p:txBody>
      </p: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3F5BC9F0-C2FC-48B7-AD34-11FD6A5DF9A0}"/>
              </a:ext>
            </a:extLst>
          </p:cNvPr>
          <p:cNvSpPr/>
          <p:nvPr/>
        </p:nvSpPr>
        <p:spPr>
          <a:xfrm rot="10800000">
            <a:off x="9680101" y="848164"/>
            <a:ext cx="80849" cy="6647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070C9621-0048-4543-AD31-28AA9B469988}"/>
              </a:ext>
            </a:extLst>
          </p:cNvPr>
          <p:cNvGraphicFramePr>
            <a:graphicFrameLocks noGrp="1"/>
          </p:cNvGraphicFramePr>
          <p:nvPr/>
        </p:nvGraphicFramePr>
        <p:xfrm>
          <a:off x="8275836" y="997386"/>
          <a:ext cx="1530386" cy="11964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9545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090841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   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38308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   BMP type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algn="l"/>
                      <a:endParaRPr lang="en-CA" sz="9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938830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8A796DD4-2A7A-4F6F-A4B5-0655ED15DEE8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9BDE6E0-9016-4696-97BB-586CB703E5FC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FB7B505F-B669-4EDA-9E54-A5EC7C25D28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8D244BDB-C67E-4C5B-8122-C79F58FBD68F}"/>
              </a:ext>
            </a:extLst>
          </p:cNvPr>
          <p:cNvSpPr/>
          <p:nvPr/>
        </p:nvSpPr>
        <p:spPr>
          <a:xfrm>
            <a:off x="8763770" y="1045626"/>
            <a:ext cx="2520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8ED91F1-551C-4379-816A-335C1367C215}"/>
              </a:ext>
            </a:extLst>
          </p:cNvPr>
          <p:cNvSpPr/>
          <p:nvPr/>
        </p:nvSpPr>
        <p:spPr>
          <a:xfrm>
            <a:off x="8763770" y="1363128"/>
            <a:ext cx="252000" cy="18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74E4AF3-DBB8-4F73-82DB-E9B53B5F5132}"/>
              </a:ext>
            </a:extLst>
          </p:cNvPr>
          <p:cNvSpPr/>
          <p:nvPr/>
        </p:nvSpPr>
        <p:spPr>
          <a:xfrm>
            <a:off x="8835770" y="1652461"/>
            <a:ext cx="144000" cy="14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51F3A1-741A-419B-811F-B73A795121D0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67A0F97-360B-4D7D-B099-488899F333FE}"/>
              </a:ext>
            </a:extLst>
          </p:cNvPr>
          <p:cNvSpPr/>
          <p:nvPr/>
        </p:nvSpPr>
        <p:spPr>
          <a:xfrm>
            <a:off x="-3580" y="-3489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09E26F-D09E-4299-B816-F4FA2F9A8422}"/>
              </a:ext>
            </a:extLst>
          </p:cNvPr>
          <p:cNvGrpSpPr/>
          <p:nvPr/>
        </p:nvGrpSpPr>
        <p:grpSpPr>
          <a:xfrm>
            <a:off x="2362292" y="1401298"/>
            <a:ext cx="3700709" cy="1239492"/>
            <a:chOff x="2393071" y="973851"/>
            <a:chExt cx="3700709" cy="1239492"/>
          </a:xfrm>
        </p:grpSpPr>
        <p:sp>
          <p:nvSpPr>
            <p:cNvPr id="84" name="Speech Bubble: Rectangle 83">
              <a:extLst>
                <a:ext uri="{FF2B5EF4-FFF2-40B4-BE49-F238E27FC236}">
                  <a16:creationId xmlns:a16="http://schemas.microsoft.com/office/drawing/2014/main" id="{2A3A5FBE-101E-49B3-A737-64665F7E8794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selection &amp; overview tool summarizes selected BMP(s) in each LSD or Parcel and their cost(s) and effectiveness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5BA79F2-1BA1-4735-8888-C261F57C2CF3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2EAACF-54A7-41AD-AA7A-4E45CD196656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EF7B3008-2FE9-4A24-A733-C993E57A3854}"/>
              </a:ext>
            </a:extLst>
          </p:cNvPr>
          <p:cNvSpPr/>
          <p:nvPr/>
        </p:nvSpPr>
        <p:spPr>
          <a:xfrm>
            <a:off x="6878025" y="1337495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“BMP selection &amp; overview”, show introduction of BMP selection &amp;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User can directly start from this tool without running Intelligent BMP selection tool</a:t>
            </a:r>
          </a:p>
        </p:txBody>
      </p:sp>
    </p:spTree>
    <p:extLst>
      <p:ext uri="{BB962C8B-B14F-4D97-AF65-F5344CB8AC3E}">
        <p14:creationId xmlns:p14="http://schemas.microsoft.com/office/powerpoint/2010/main" val="363595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387486"/>
              </p:ext>
            </p:extLst>
          </p:nvPr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79011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65C48EA-C908-40D0-B5A6-42B30E001661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07CD1BA-BAA6-4F8B-8AC5-735E57FC021E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D10A8FB-C288-4561-8496-67F036646BA8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316713"/>
            <a:ext cx="231665" cy="15090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365204"/>
              </p:ext>
            </p:extLst>
          </p:nvPr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06817BCC-A03F-47B9-8320-F0000760D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94410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9215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9215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607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59533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8260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2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3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33355051-0459-46B9-B0D8-0EAD5F443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51146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A3AF1C90-4546-40C1-B894-D30DE9C6C9EC}"/>
              </a:ext>
            </a:extLst>
          </p:cNvPr>
          <p:cNvGrpSpPr/>
          <p:nvPr/>
        </p:nvGrpSpPr>
        <p:grpSpPr>
          <a:xfrm>
            <a:off x="6432347" y="1884014"/>
            <a:ext cx="5638553" cy="1610273"/>
            <a:chOff x="6432347" y="1884014"/>
            <a:chExt cx="5638553" cy="161027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B79973A-2BFA-444E-B246-BD01E634D7D4}"/>
                </a:ext>
              </a:extLst>
            </p:cNvPr>
            <p:cNvSpPr/>
            <p:nvPr/>
          </p:nvSpPr>
          <p:spPr>
            <a:xfrm>
              <a:off x="9349156" y="2333146"/>
              <a:ext cx="2721744" cy="101205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Overview map will show location for each BMP type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2 or more field BMPs are applied to same LSD or parcel, use multiple BMP symbol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5420C56-FE50-42EC-A46F-508B485043F7}"/>
                </a:ext>
              </a:extLst>
            </p:cNvPr>
            <p:cNvCxnSpPr>
              <a:cxnSpLocks/>
              <a:stCxn id="86" idx="1"/>
            </p:cNvCxnSpPr>
            <p:nvPr/>
          </p:nvCxnSpPr>
          <p:spPr>
            <a:xfrm flipH="1" flipV="1">
              <a:off x="8086642" y="1884014"/>
              <a:ext cx="1262514" cy="955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CC31B77-5249-4702-9EA9-84C393128E5C}"/>
                </a:ext>
              </a:extLst>
            </p:cNvPr>
            <p:cNvCxnSpPr>
              <a:cxnSpLocks/>
              <a:stCxn id="86" idx="1"/>
              <a:endCxn id="32" idx="3"/>
            </p:cNvCxnSpPr>
            <p:nvPr/>
          </p:nvCxnSpPr>
          <p:spPr>
            <a:xfrm flipH="1">
              <a:off x="6432347" y="2839176"/>
              <a:ext cx="2916809" cy="6551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6928FA-33AF-4FC5-992D-5960C087D193}"/>
              </a:ext>
            </a:extLst>
          </p:cNvPr>
          <p:cNvGrpSpPr/>
          <p:nvPr/>
        </p:nvGrpSpPr>
        <p:grpSpPr>
          <a:xfrm>
            <a:off x="7331597" y="4531078"/>
            <a:ext cx="4745144" cy="1225670"/>
            <a:chOff x="7072936" y="5366484"/>
            <a:chExt cx="4745144" cy="122567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F2610-0669-4174-8FF8-DDEF71FEA3F5}"/>
                </a:ext>
              </a:extLst>
            </p:cNvPr>
            <p:cNvSpPr/>
            <p:nvPr/>
          </p:nvSpPr>
          <p:spPr>
            <a:xfrm>
              <a:off x="8626861" y="5366484"/>
              <a:ext cx="3191219" cy="122567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Table summarize BMP in each LSD or parcel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If multiple field BMPs applied, separate them using comma “,”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Summarize BMP affecting area in bracket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Identify baseline if this BMP is included in baseline condition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1A8B76-1120-4AE0-AD74-343B0B68752C}"/>
                </a:ext>
              </a:extLst>
            </p:cNvPr>
            <p:cNvCxnSpPr>
              <a:cxnSpLocks/>
              <a:stCxn id="98" idx="1"/>
            </p:cNvCxnSpPr>
            <p:nvPr/>
          </p:nvCxnSpPr>
          <p:spPr>
            <a:xfrm flipH="1">
              <a:off x="7072936" y="5979319"/>
              <a:ext cx="1553925" cy="365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B16B5461-7202-4D04-A0F0-0DD7D07BD117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BB9C49D-303F-45B4-80BB-A27D3CE5D396}"/>
              </a:ext>
            </a:extLst>
          </p:cNvPr>
          <p:cNvGrpSpPr/>
          <p:nvPr/>
        </p:nvGrpSpPr>
        <p:grpSpPr>
          <a:xfrm>
            <a:off x="6614089" y="6019544"/>
            <a:ext cx="3361185" cy="697299"/>
            <a:chOff x="6614089" y="6019544"/>
            <a:chExt cx="3361185" cy="69729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44E846-9E52-4C2D-930A-3AA6C3F34F73}"/>
                </a:ext>
              </a:extLst>
            </p:cNvPr>
            <p:cNvSpPr/>
            <p:nvPr/>
          </p:nvSpPr>
          <p:spPr>
            <a:xfrm>
              <a:off x="6614089" y="6019544"/>
              <a:ext cx="3112765" cy="6972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Report button will generate a PDF or Word report for user to download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D206CEE9-9FBB-48E4-A4B4-B62A8D4658CA}"/>
                </a:ext>
              </a:extLst>
            </p:cNvPr>
            <p:cNvCxnSpPr>
              <a:cxnSpLocks/>
              <a:stCxn id="111" idx="3"/>
              <a:endCxn id="100" idx="1"/>
            </p:cNvCxnSpPr>
            <p:nvPr/>
          </p:nvCxnSpPr>
          <p:spPr>
            <a:xfrm>
              <a:off x="9726854" y="6368194"/>
              <a:ext cx="248420" cy="26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C08C91E-FA95-4384-BE63-7998273F7AD6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367871CD-3424-4549-A92D-F453951C6CC5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C137446-2A90-4D23-A45D-B759358B49A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7DAE6FF7-F748-4B7D-B55A-7572331477B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D20655-90C3-4DEE-A1F8-5950B153AB2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BAF188E-908B-4455-B0AF-6BB57619DB18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4C13765-E5AD-4C5D-8A3C-9C24C714EB54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6E3C495-6B41-4D03-92EC-D60162D31F1B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62323AC-EE61-4DFB-B34D-4E005DF4C668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3CF61C6-B5B2-46AA-B557-16926113C6A5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9226E64-EC22-4DEB-A024-E82ABA3D217E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31EC4D9-F3CE-4201-A475-6DEB3668C9E2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13E9869-B356-479B-B3E8-DA211A31BC1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1C2D34-7F37-4235-89E5-31AC7E51E40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5" name="Picture 2" descr="Related image">
              <a:extLst>
                <a:ext uri="{FF2B5EF4-FFF2-40B4-BE49-F238E27FC236}">
                  <a16:creationId xmlns:a16="http://schemas.microsoft.com/office/drawing/2014/main" id="{D64728EB-0875-4C64-A216-6D59F8050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B11FFCA-258F-4007-8D1A-2F009E3B26A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1" name="Graphic 130" descr="Smiling face with no fill">
              <a:extLst>
                <a:ext uri="{FF2B5EF4-FFF2-40B4-BE49-F238E27FC236}">
                  <a16:creationId xmlns:a16="http://schemas.microsoft.com/office/drawing/2014/main" id="{FB8FE7C2-99B4-4B66-BC1B-741A87FD1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2" name="Graphic 131" descr="Question mark">
              <a:extLst>
                <a:ext uri="{FF2B5EF4-FFF2-40B4-BE49-F238E27FC236}">
                  <a16:creationId xmlns:a16="http://schemas.microsoft.com/office/drawing/2014/main" id="{BCC524E3-E66D-4CB3-8EC9-07689AF7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BD2C2FE-2846-424B-9EC5-BB2AED264C0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0B8A380-222D-4D05-A4AC-C06486CF20A5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2248FB6-B667-410E-953E-ACE4862E1F63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118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10871"/>
              </p:ext>
            </p:extLst>
          </p:nvPr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299623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184467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4CF058F-9AF3-4750-B02B-E5F782242EF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975708A6-A49D-4949-88B5-AB590F2F9A4F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70B1B1EE-7E18-4AF1-9D90-A331AC586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371105"/>
              </p:ext>
            </p:extLst>
          </p:nvPr>
        </p:nvGraphicFramePr>
        <p:xfrm>
          <a:off x="2076856" y="4901211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194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64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6453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44036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38" name="Rectangle 137">
            <a:extLst>
              <a:ext uri="{FF2B5EF4-FFF2-40B4-BE49-F238E27FC236}">
                <a16:creationId xmlns:a16="http://schemas.microsoft.com/office/drawing/2014/main" id="{04378BB8-B6E4-464A-B372-509DD3E4AC96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39" name="Graphic 138" descr="World">
            <a:extLst>
              <a:ext uri="{FF2B5EF4-FFF2-40B4-BE49-F238E27FC236}">
                <a16:creationId xmlns:a16="http://schemas.microsoft.com/office/drawing/2014/main" id="{5BA49D65-AB7B-4301-9533-4585276AD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40" name="Graphic 139" descr="Map compass">
            <a:extLst>
              <a:ext uri="{FF2B5EF4-FFF2-40B4-BE49-F238E27FC236}">
                <a16:creationId xmlns:a16="http://schemas.microsoft.com/office/drawing/2014/main" id="{664DCD50-9E81-4289-A2DF-A0210B33C9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F1863C6B-59E9-4279-BC85-8EFADB553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BED940B8-A993-42E5-8E5F-9AF245D630B3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3863FFB-824C-487C-B3A0-8F5DEA0E711A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22306B8C-A57E-4B95-8D6C-31B472D5CAEB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443CA9-9802-44E9-A1B5-981B3456AD8E}"/>
              </a:ext>
            </a:extLst>
          </p:cNvPr>
          <p:cNvGrpSpPr/>
          <p:nvPr/>
        </p:nvGrpSpPr>
        <p:grpSpPr>
          <a:xfrm>
            <a:off x="6318466" y="3640388"/>
            <a:ext cx="4060671" cy="1244531"/>
            <a:chOff x="6318466" y="3640388"/>
            <a:chExt cx="4060671" cy="124453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075F664-3B3E-4125-AA87-ADDDC9092319}"/>
                </a:ext>
              </a:extLst>
            </p:cNvPr>
            <p:cNvSpPr/>
            <p:nvPr/>
          </p:nvSpPr>
          <p:spPr>
            <a:xfrm>
              <a:off x="6318466" y="3640388"/>
              <a:ext cx="3112765" cy="113321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Effectiveness summary table summarize all BMPs effectiveness in the watershed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Effectiveness – Effectiveness type with unit in bracket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Value – Effectiveness value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7F5735B-A6C9-4247-9464-C4D64AD4A26A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9431231" y="4206994"/>
              <a:ext cx="947906" cy="677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ECFA8B-00B1-45CE-B9BE-137BE9CB57B8}"/>
              </a:ext>
            </a:extLst>
          </p:cNvPr>
          <p:cNvGrpSpPr/>
          <p:nvPr/>
        </p:nvGrpSpPr>
        <p:grpSpPr>
          <a:xfrm>
            <a:off x="6614089" y="6019544"/>
            <a:ext cx="3361185" cy="697299"/>
            <a:chOff x="6614089" y="6019544"/>
            <a:chExt cx="3361185" cy="69729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7A7813E-1639-4C84-B628-FF77EF3C4F93}"/>
                </a:ext>
              </a:extLst>
            </p:cNvPr>
            <p:cNvSpPr/>
            <p:nvPr/>
          </p:nvSpPr>
          <p:spPr>
            <a:xfrm>
              <a:off x="6614089" y="6019544"/>
              <a:ext cx="3112765" cy="69729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Export button will export current BMP location in a shapefile, BMP effectiveness and costs will be saved in the attribute table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432E1B3-5904-4874-A376-436609DA3788}"/>
                </a:ext>
              </a:extLst>
            </p:cNvPr>
            <p:cNvCxnSpPr>
              <a:cxnSpLocks/>
              <a:stCxn id="111" idx="3"/>
              <a:endCxn id="99" idx="1"/>
            </p:cNvCxnSpPr>
            <p:nvPr/>
          </p:nvCxnSpPr>
          <p:spPr>
            <a:xfrm>
              <a:off x="9726854" y="6368194"/>
              <a:ext cx="248420" cy="263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5F8F65B5-CECB-4E63-B362-B2C6C50A0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35462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B3C4CE4F-DC83-4CCA-AD11-7A6B25D0F57A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58ABFDD-51B9-426E-A654-600C06F62C9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1CAF486-4CE3-4124-BE93-0C98BA2194B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AC12BA8B-F47B-4156-A908-63D082D7D305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BDB20A-13D7-4447-BAB2-6931942CBE50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C161330-05E8-4D23-966C-04791DAAF5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A3BBB66-E307-40BC-9054-4D5DE1800D08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1703F96-FA1C-46DF-BBC3-229F0B5FAD87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2373E79-6523-45C2-A68C-67D9DA8DBA8F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8EDA1C5-5B4A-4AB0-8731-B4301F650E73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2" name="Picture 2" descr="Related image">
              <a:extLst>
                <a:ext uri="{FF2B5EF4-FFF2-40B4-BE49-F238E27FC236}">
                  <a16:creationId xmlns:a16="http://schemas.microsoft.com/office/drawing/2014/main" id="{16451D60-2D2B-4355-9B01-B1893879D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628249D-6AFF-4FD5-8822-D87B79B7856B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26" name="Graphic 125" descr="Smiling face with no fill">
              <a:extLst>
                <a:ext uri="{FF2B5EF4-FFF2-40B4-BE49-F238E27FC236}">
                  <a16:creationId xmlns:a16="http://schemas.microsoft.com/office/drawing/2014/main" id="{38840ECC-8EEE-4E24-96F0-C4B9A9E74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31" name="Graphic 130" descr="Question mark">
              <a:extLst>
                <a:ext uri="{FF2B5EF4-FFF2-40B4-BE49-F238E27FC236}">
                  <a16:creationId xmlns:a16="http://schemas.microsoft.com/office/drawing/2014/main" id="{7F6D4BBC-3AD7-419D-9E56-2D4B65C6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D04BE06-2FAB-4E2A-AF80-810BFC31838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EF8B7FB-0711-476D-AE4B-B0D793CF6AF4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DF0BC45-DC09-4357-B009-BF82ACDB15C5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C486072-B36D-4D68-86C3-BB3FE3D598B0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28968DD-36D9-493A-A872-92E5CA02551D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E5497EA-6D14-4B91-97D4-76D7A399E5DF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BE8290-FDB7-49B0-B912-C1D704683F3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CC3B55-07D8-4E95-9D86-31883C9FE45A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A01A3041-961F-49D6-8855-105F5C4DF37E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37" name="Isosceles Triangle 136">
                <a:extLst>
                  <a:ext uri="{FF2B5EF4-FFF2-40B4-BE49-F238E27FC236}">
                    <a16:creationId xmlns:a16="http://schemas.microsoft.com/office/drawing/2014/main" id="{F91EFB19-1E0D-4BE6-9A92-0BC80CAAAFF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6DC0A73-727A-4359-B31D-ADC25C0A55F8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1625E25-08E5-4D7D-A02C-0091C633C8F1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BC8BBD3D-0FBD-4CD9-8377-0DB452E858EC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B7A8290-4119-4DAC-9469-620F2D1466ED}"/>
              </a:ext>
            </a:extLst>
          </p:cNvPr>
          <p:cNvGrpSpPr/>
          <p:nvPr/>
        </p:nvGrpSpPr>
        <p:grpSpPr>
          <a:xfrm>
            <a:off x="6440506" y="2003067"/>
            <a:ext cx="4141636" cy="1388107"/>
            <a:chOff x="6440506" y="2003067"/>
            <a:chExt cx="4141636" cy="138810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751E88B-0937-4EB4-B3CA-EBF88C4F6810}"/>
                </a:ext>
              </a:extLst>
            </p:cNvPr>
            <p:cNvSpPr/>
            <p:nvPr/>
          </p:nvSpPr>
          <p:spPr>
            <a:xfrm>
              <a:off x="6440506" y="2003067"/>
              <a:ext cx="3112765" cy="138810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BMP summary table summarize all BMPs applied in the watershed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Count – LSD or Parcel, or structure BMP count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Area – BMP affected area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Cost – Total cost of this BMP type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9F39BB8-5C5B-41BE-B5CC-773B6BF1895D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9553271" y="2281819"/>
              <a:ext cx="1028871" cy="415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90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6135DCC2-1DF7-4344-9D80-1BBCBD3B7219}"/>
              </a:ext>
            </a:extLst>
          </p:cNvPr>
          <p:cNvSpPr/>
          <p:nvPr/>
        </p:nvSpPr>
        <p:spPr>
          <a:xfrm>
            <a:off x="9468335" y="341420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86" name="Graphic 85" descr="World">
            <a:extLst>
              <a:ext uri="{FF2B5EF4-FFF2-40B4-BE49-F238E27FC236}">
                <a16:creationId xmlns:a16="http://schemas.microsoft.com/office/drawing/2014/main" id="{D45F71F0-8BE6-4CCF-B68E-EF2593CC72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0833" y="4166830"/>
            <a:ext cx="318011" cy="300740"/>
          </a:xfrm>
          <a:prstGeom prst="rect">
            <a:avLst/>
          </a:prstGeom>
        </p:spPr>
      </p:pic>
      <p:pic>
        <p:nvPicPr>
          <p:cNvPr id="87" name="Graphic 86" descr="Map compass">
            <a:extLst>
              <a:ext uri="{FF2B5EF4-FFF2-40B4-BE49-F238E27FC236}">
                <a16:creationId xmlns:a16="http://schemas.microsoft.com/office/drawing/2014/main" id="{1D7A207B-E424-44BF-BEE0-0745CB0B9B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25356" y="3060573"/>
            <a:ext cx="318011" cy="30074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5888653E-AC32-4F46-941F-317026549D18}"/>
              </a:ext>
            </a:extLst>
          </p:cNvPr>
          <p:cNvSpPr txBox="1"/>
          <p:nvPr/>
        </p:nvSpPr>
        <p:spPr>
          <a:xfrm>
            <a:off x="9406436" y="269060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1DDC76DE-DA82-4C70-86E5-7025FD0A0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835906"/>
              </p:ext>
            </p:extLst>
          </p:nvPr>
        </p:nvGraphicFramePr>
        <p:xfrm>
          <a:off x="2093401" y="4601139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371D4454-1995-46D1-BEFB-FB13F7A468C9}"/>
              </a:ext>
            </a:extLst>
          </p:cNvPr>
          <p:cNvSpPr txBox="1"/>
          <p:nvPr/>
        </p:nvSpPr>
        <p:spPr>
          <a:xfrm>
            <a:off x="5147881" y="4564028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130654-D4B6-408E-A021-4D85D4728BB6}"/>
              </a:ext>
            </a:extLst>
          </p:cNvPr>
          <p:cNvSpPr/>
          <p:nvPr/>
        </p:nvSpPr>
        <p:spPr>
          <a:xfrm>
            <a:off x="6843862" y="4593550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D053C44F-79B4-4F75-840F-7F56EC0C2BCF}"/>
              </a:ext>
            </a:extLst>
          </p:cNvPr>
          <p:cNvSpPr/>
          <p:nvPr/>
        </p:nvSpPr>
        <p:spPr>
          <a:xfrm rot="10800000">
            <a:off x="8026081" y="4694833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19F18C4-DD2A-4988-85D5-8693E02CFDA6}"/>
              </a:ext>
            </a:extLst>
          </p:cNvPr>
          <p:cNvSpPr/>
          <p:nvPr/>
        </p:nvSpPr>
        <p:spPr>
          <a:xfrm>
            <a:off x="8317146" y="4601139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084FE9AF-622D-4D5A-8D03-4EC0798AF19D}"/>
              </a:ext>
            </a:extLst>
          </p:cNvPr>
          <p:cNvSpPr/>
          <p:nvPr/>
        </p:nvSpPr>
        <p:spPr>
          <a:xfrm rot="10800000">
            <a:off x="9789672" y="4670337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ABC5C9-3EA9-4AD8-B6C0-34FEE8564F2A}"/>
              </a:ext>
            </a:extLst>
          </p:cNvPr>
          <p:cNvGrpSpPr/>
          <p:nvPr/>
        </p:nvGrpSpPr>
        <p:grpSpPr>
          <a:xfrm>
            <a:off x="5671327" y="4183555"/>
            <a:ext cx="3112765" cy="1115257"/>
            <a:chOff x="5671327" y="4183555"/>
            <a:chExt cx="3112765" cy="111525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79D86EF-2E11-4E1D-A0C0-145AAAF4682F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Manual BMP selection tool also support chart and table view with same control mechanism as Intelligent selection tool</a:t>
              </a:r>
            </a:p>
            <a:p>
              <a:endParaRPr lang="en-CA" sz="120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3A9395D-BAB5-4FC0-BDE3-4FE9D0338E58}"/>
                </a:ext>
              </a:extLst>
            </p:cNvPr>
            <p:cNvCxnSpPr>
              <a:stCxn id="79" idx="2"/>
            </p:cNvCxnSpPr>
            <p:nvPr/>
          </p:nvCxnSpPr>
          <p:spPr>
            <a:xfrm flipH="1">
              <a:off x="7042146" y="4824515"/>
              <a:ext cx="185564" cy="474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4713D5C5-9982-45FF-B44B-D4F1133AA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67843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C9F8BFDB-5CCC-4094-838C-054BC2AA524F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059281B-3D41-4E9C-B70B-72931F34498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57A8E89-AD04-45E5-A660-CC510DE1B28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BABDC68B-F984-4025-9F85-0460D478EB0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0F5B165-0570-4AE7-9E0B-FF400EEE5206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10D1B8-E284-4EB5-9091-9312844AC6B4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5D86FC2-6D38-4CC2-8C72-1EC2F2B96C07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B0FAD55-E3DF-422E-A3E3-EFD873D8FCC5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868836D-8920-46E1-8177-8586A6811D08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80572E-1D50-47D5-82F0-44F8AAF08DE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6" name="Picture 2" descr="Related image">
              <a:extLst>
                <a:ext uri="{FF2B5EF4-FFF2-40B4-BE49-F238E27FC236}">
                  <a16:creationId xmlns:a16="http://schemas.microsoft.com/office/drawing/2014/main" id="{41BA21FF-6742-49A0-B4E7-2D622ECCF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F36B03B-FEE3-4469-BDE4-E5D98F8CEF82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8" name="Graphic 117" descr="Smiling face with no fill">
              <a:extLst>
                <a:ext uri="{FF2B5EF4-FFF2-40B4-BE49-F238E27FC236}">
                  <a16:creationId xmlns:a16="http://schemas.microsoft.com/office/drawing/2014/main" id="{F6B1E5BD-FF11-45E8-A645-3308FD0D0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9" name="Graphic 118" descr="Question mark">
              <a:extLst>
                <a:ext uri="{FF2B5EF4-FFF2-40B4-BE49-F238E27FC236}">
                  <a16:creationId xmlns:a16="http://schemas.microsoft.com/office/drawing/2014/main" id="{70805F94-A8CC-4666-B152-08D5C44FB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459AE8A-0C65-4DCA-9C15-4964536AE70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6EAB804-33B7-44FD-A934-2D559811DA98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C405C5D-1B90-4C12-A852-C374012A52D9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4027F1B1-8C1B-4CCC-80B7-BE57FD3E9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44F0DD9F-B662-4E4A-A64A-C0BE2014C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D5FE301A-5173-40A2-A7CE-62BFCC07A67A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EA1AA35-B21C-475F-93C2-B7D265A9EC3B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C2D102B-2EB8-481A-93F9-73EB75EC430C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79AF511-42F5-4DA0-867D-F2275023F84A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4ECCD0-8A1E-453A-A846-F96E3F511103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DCC111E-9362-4F30-B761-0F08A9BF898F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68F4D46-1B0C-4575-B869-D1E71695BC72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31" name="Rectangle: Rounded Corners 130">
                <a:extLst>
                  <a:ext uri="{FF2B5EF4-FFF2-40B4-BE49-F238E27FC236}">
                    <a16:creationId xmlns:a16="http://schemas.microsoft.com/office/drawing/2014/main" id="{AEA8326F-EE21-438A-88FE-923F6B97C621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409C8B58-9639-439E-AA45-530EB64E6AEB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B4D4A00-C8D9-4CF0-8F6A-32F9D087EC8A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3B6E802D-C258-4949-A52C-2D6ADFC43210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1042EEB-925D-4D78-B665-0FA68595F292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39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067DE8C2-24D6-4B0A-B363-9E1449703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E0DC061-E8A9-4D9B-A98E-5D8BDB448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2D7ADE7A-699E-4295-ACEA-FBB263CE66AE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716A6F-0237-492B-8635-0A578CE0A404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DA7C8C3-7249-4F10-9102-C24E610A16FD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9D100D7-E850-4EF1-AEA9-F48C85652CE0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AFFD6BF-561D-44A4-94E7-1AE159A41E5D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F20585D-052B-469B-BB7D-A75E90511C3D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34BF70D-0BC9-41D4-AF2A-E222DB03F932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A0805D64-21F1-4D0A-9F69-CCA5B4392167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1" name="Isosceles Triangle 120">
                <a:extLst>
                  <a:ext uri="{FF2B5EF4-FFF2-40B4-BE49-F238E27FC236}">
                    <a16:creationId xmlns:a16="http://schemas.microsoft.com/office/drawing/2014/main" id="{80A85CE5-766F-42D3-B63F-08ABB414CDA3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5CC61C8-F032-486A-ACC8-1F80D56CCC42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B74C6F92-0F35-4074-941D-2D10FE463D31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19" name="Isosceles Triangle 118">
                <a:extLst>
                  <a:ext uri="{FF2B5EF4-FFF2-40B4-BE49-F238E27FC236}">
                    <a16:creationId xmlns:a16="http://schemas.microsoft.com/office/drawing/2014/main" id="{D27CF6A7-C992-4319-8E49-3FFA6F400530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644BA81-ECD4-434C-B307-96AE2323F427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3DBBF12-E8CC-417B-A4C5-3C5B6098B34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9" name="Picture 2" descr="Related image">
              <a:extLst>
                <a:ext uri="{FF2B5EF4-FFF2-40B4-BE49-F238E27FC236}">
                  <a16:creationId xmlns:a16="http://schemas.microsoft.com/office/drawing/2014/main" id="{2BEDEAC0-DCA4-4719-9DFD-40B3C4B9E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16F2143-8DA6-44BC-B2F0-AF071AF2DD1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3" name="Graphic 102" descr="Smiling face with no fill">
              <a:extLst>
                <a:ext uri="{FF2B5EF4-FFF2-40B4-BE49-F238E27FC236}">
                  <a16:creationId xmlns:a16="http://schemas.microsoft.com/office/drawing/2014/main" id="{97661E41-7FE8-4205-8365-3712C8B1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04" name="Graphic 103" descr="Question mark">
              <a:extLst>
                <a:ext uri="{FF2B5EF4-FFF2-40B4-BE49-F238E27FC236}">
                  <a16:creationId xmlns:a16="http://schemas.microsoft.com/office/drawing/2014/main" id="{4BDAE71A-A957-4747-9728-168837B8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856C8AB-34DA-416D-B5AE-20CEAD0D6860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7198A5-E4D2-48FE-9781-A9E4C93E63E2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8B9FD8F-131E-4520-8CFC-5A09335F9068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ADF07D4A-F5DD-4A15-B33D-BF199B929EAD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2" name="Rectangle 81">
            <a:extLst>
              <a:ext uri="{FF2B5EF4-FFF2-40B4-BE49-F238E27FC236}">
                <a16:creationId xmlns:a16="http://schemas.microsoft.com/office/drawing/2014/main" id="{BC4D00CF-1DE0-4203-B7C8-21AD2101BD3B}"/>
              </a:ext>
            </a:extLst>
          </p:cNvPr>
          <p:cNvSpPr/>
          <p:nvPr/>
        </p:nvSpPr>
        <p:spPr>
          <a:xfrm>
            <a:off x="9468335" y="342195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84" name="Graphic 83" descr="World">
            <a:extLst>
              <a:ext uri="{FF2B5EF4-FFF2-40B4-BE49-F238E27FC236}">
                <a16:creationId xmlns:a16="http://schemas.microsoft.com/office/drawing/2014/main" id="{311380F8-14D8-46D4-9BC2-B6940A7117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30833" y="4174579"/>
            <a:ext cx="318011" cy="300740"/>
          </a:xfrm>
          <a:prstGeom prst="rect">
            <a:avLst/>
          </a:prstGeom>
        </p:spPr>
      </p:pic>
      <p:pic>
        <p:nvPicPr>
          <p:cNvPr id="85" name="Graphic 84" descr="Map compass">
            <a:extLst>
              <a:ext uri="{FF2B5EF4-FFF2-40B4-BE49-F238E27FC236}">
                <a16:creationId xmlns:a16="http://schemas.microsoft.com/office/drawing/2014/main" id="{C7C34DDF-6CEE-4C67-B35A-DFDDFA20FA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5356" y="3068322"/>
            <a:ext cx="318011" cy="30074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C26AB8F-48D8-4ECB-A21A-1AAB6C6D51E3}"/>
              </a:ext>
            </a:extLst>
          </p:cNvPr>
          <p:cNvSpPr txBox="1"/>
          <p:nvPr/>
        </p:nvSpPr>
        <p:spPr>
          <a:xfrm>
            <a:off x="9406436" y="269835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A3EB71CF-C2E1-4238-9FDD-D108684C8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93851"/>
              </p:ext>
            </p:extLst>
          </p:nvPr>
        </p:nvGraphicFramePr>
        <p:xfrm>
          <a:off x="2093401" y="4608888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675F8E3F-3BA8-4DD8-9671-9487896ED179}"/>
              </a:ext>
            </a:extLst>
          </p:cNvPr>
          <p:cNvSpPr txBox="1"/>
          <p:nvPr/>
        </p:nvSpPr>
        <p:spPr>
          <a:xfrm>
            <a:off x="5147881" y="4571777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95FA51-DBC7-4BE6-99BD-116628FB4E7D}"/>
              </a:ext>
            </a:extLst>
          </p:cNvPr>
          <p:cNvSpPr/>
          <p:nvPr/>
        </p:nvSpPr>
        <p:spPr>
          <a:xfrm>
            <a:off x="6843862" y="4601299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F544F70C-9AC8-4E89-BE1B-54707DD22976}"/>
              </a:ext>
            </a:extLst>
          </p:cNvPr>
          <p:cNvSpPr/>
          <p:nvPr/>
        </p:nvSpPr>
        <p:spPr>
          <a:xfrm rot="10800000">
            <a:off x="8026081" y="4702582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34DE168-26D1-4F4A-BAAC-5DCB6D506281}"/>
              </a:ext>
            </a:extLst>
          </p:cNvPr>
          <p:cNvSpPr/>
          <p:nvPr/>
        </p:nvSpPr>
        <p:spPr>
          <a:xfrm>
            <a:off x="8317146" y="4608888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B9A70772-5A6B-42FD-9224-72831E233D91}"/>
              </a:ext>
            </a:extLst>
          </p:cNvPr>
          <p:cNvSpPr/>
          <p:nvPr/>
        </p:nvSpPr>
        <p:spPr>
          <a:xfrm rot="10800000">
            <a:off x="9789672" y="4678086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E693724-C71A-48C3-8985-368704152003}"/>
              </a:ext>
            </a:extLst>
          </p:cNvPr>
          <p:cNvGrpSpPr/>
          <p:nvPr/>
        </p:nvGrpSpPr>
        <p:grpSpPr>
          <a:xfrm>
            <a:off x="7236866" y="429468"/>
            <a:ext cx="886139" cy="205439"/>
            <a:chOff x="6600136" y="1807232"/>
            <a:chExt cx="1670074" cy="44505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36F7A2E-C95A-468B-BE2C-6B60A3AF2AC3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8B755215-14B4-41E5-B798-267C1241416D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241FF-20F0-451E-AD24-154A72823BE1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2CF4186-25BC-42B4-A2C0-6C72A7FB8A0B}"/>
              </a:ext>
            </a:extLst>
          </p:cNvPr>
          <p:cNvSpPr/>
          <p:nvPr/>
        </p:nvSpPr>
        <p:spPr>
          <a:xfrm>
            <a:off x="-777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738992-CC74-4439-B782-A07CB83DCBF0}"/>
              </a:ext>
            </a:extLst>
          </p:cNvPr>
          <p:cNvGrpSpPr/>
          <p:nvPr/>
        </p:nvGrpSpPr>
        <p:grpSpPr>
          <a:xfrm>
            <a:off x="6692289" y="3178200"/>
            <a:ext cx="3700709" cy="1239492"/>
            <a:chOff x="6692289" y="3178200"/>
            <a:chExt cx="3700709" cy="1239492"/>
          </a:xfrm>
        </p:grpSpPr>
        <p:sp>
          <p:nvSpPr>
            <p:cNvPr id="78" name="Speech Bubble: Rectangle 77">
              <a:extLst>
                <a:ext uri="{FF2B5EF4-FFF2-40B4-BE49-F238E27FC236}">
                  <a16:creationId xmlns:a16="http://schemas.microsoft.com/office/drawing/2014/main" id="{1DD980C1-C887-483D-9645-BEBA0DA8133E}"/>
                </a:ext>
              </a:extLst>
            </p:cNvPr>
            <p:cNvSpPr/>
            <p:nvPr/>
          </p:nvSpPr>
          <p:spPr>
            <a:xfrm rot="5400000">
              <a:off x="7922898" y="1947591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You are about to change the recommended BMPs. </a:t>
              </a:r>
            </a:p>
            <a:p>
              <a:endParaRPr lang="en-CA" sz="1200" dirty="0"/>
            </a:p>
            <a:p>
              <a:r>
                <a:rPr lang="en-CA" sz="1200" dirty="0"/>
                <a:t>Are you sure?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CF1E8FE-960A-4D5B-B9B9-A260AB413A2D}"/>
                </a:ext>
              </a:extLst>
            </p:cNvPr>
            <p:cNvSpPr/>
            <p:nvPr/>
          </p:nvSpPr>
          <p:spPr>
            <a:xfrm>
              <a:off x="7491130" y="4071117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Cancel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E93B485-8FFB-4D26-BD30-738B375FFB95}"/>
                </a:ext>
              </a:extLst>
            </p:cNvPr>
            <p:cNvSpPr/>
            <p:nvPr/>
          </p:nvSpPr>
          <p:spPr>
            <a:xfrm>
              <a:off x="9185286" y="4071865"/>
              <a:ext cx="1186075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3B916E6-EE6A-4CEC-94B4-7A9D38002BD0}"/>
                </a:ext>
              </a:extLst>
            </p:cNvPr>
            <p:cNvSpPr/>
            <p:nvPr/>
          </p:nvSpPr>
          <p:spPr>
            <a:xfrm>
              <a:off x="8343067" y="4071117"/>
              <a:ext cx="738139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Confirm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734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D4F1C99-D907-4F45-BA07-A9CECE7E142A}"/>
                </a:ext>
              </a:extLst>
            </p:cNvPr>
            <p:cNvSpPr/>
            <p:nvPr/>
          </p:nvSpPr>
          <p:spPr>
            <a:xfrm>
              <a:off x="4387200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E9E5EA3-ED44-4C6B-8EAB-A2BDA8F2558D}"/>
                </a:ext>
              </a:extLst>
            </p:cNvPr>
            <p:cNvSpPr/>
            <p:nvPr/>
          </p:nvSpPr>
          <p:spPr>
            <a:xfrm>
              <a:off x="5300179" y="135285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CC7349-9B3F-450B-9594-6F269C083DAA}"/>
                </a:ext>
              </a:extLst>
            </p:cNvPr>
            <p:cNvSpPr/>
            <p:nvPr/>
          </p:nvSpPr>
          <p:spPr>
            <a:xfrm>
              <a:off x="4182378" y="220026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7B87A2-E5DE-4F1E-8244-96A8EC57B118}"/>
                </a:ext>
              </a:extLst>
            </p:cNvPr>
            <p:cNvSpPr/>
            <p:nvPr/>
          </p:nvSpPr>
          <p:spPr>
            <a:xfrm>
              <a:off x="5145575" y="2249345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4610BEF-D411-4360-94CA-D0A03CCF8B15}"/>
                </a:ext>
              </a:extLst>
            </p:cNvPr>
            <p:cNvSpPr/>
            <p:nvPr/>
          </p:nvSpPr>
          <p:spPr>
            <a:xfrm>
              <a:off x="5911038" y="158611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/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26444119-90E8-4D30-AB73-BC86BC1B3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224700"/>
              </p:ext>
            </p:extLst>
          </p:nvPr>
        </p:nvGraphicFramePr>
        <p:xfrm>
          <a:off x="2090632" y="4907313"/>
          <a:ext cx="7769729" cy="192199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63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3841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151053064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7426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547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24487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2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56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383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AFFDA6C6-CDE0-4F7D-B128-98EE12A024D8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BCA5AAD-D766-4744-958C-D42A51EF83ED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D280169B-F1E0-4FE0-950D-254EDB39EA58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00" name="Rectangle 99">
            <a:extLst>
              <a:ext uri="{FF2B5EF4-FFF2-40B4-BE49-F238E27FC236}">
                <a16:creationId xmlns:a16="http://schemas.microsoft.com/office/drawing/2014/main" id="{5214CE08-3307-41F8-B9BE-1BB5E593A476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A8434F0A-9BD0-463C-BE9F-5FD1FEA0F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109309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99" name="Group 98">
            <a:extLst>
              <a:ext uri="{FF2B5EF4-FFF2-40B4-BE49-F238E27FC236}">
                <a16:creationId xmlns:a16="http://schemas.microsoft.com/office/drawing/2014/main" id="{BF2436FB-0C7E-4BD9-80B8-166CCA5AFEDB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842CB93-F6AE-4520-904F-120AE8FB6B40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534E160-E818-450C-B917-FD6B12B8ABB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5" name="Isosceles Triangle 114">
                <a:extLst>
                  <a:ext uri="{FF2B5EF4-FFF2-40B4-BE49-F238E27FC236}">
                    <a16:creationId xmlns:a16="http://schemas.microsoft.com/office/drawing/2014/main" id="{667FD544-BF23-485C-B40A-032200C4881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45BA96-5D51-4DEE-BFB4-33A965335DD1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0DD9D92-555D-4CE7-AA8A-96162CC21D0F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3867FBD-2A6C-4FEC-91FA-8BE81CE14275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EC832CD-F3C8-427A-A45A-9F2F5A7F3D7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5915735-DF4B-4812-9892-2A518CBE2F5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99C915-3A41-45B2-9C88-CDFCF0A02BC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6" name="Picture 2" descr="Related image">
              <a:extLst>
                <a:ext uri="{FF2B5EF4-FFF2-40B4-BE49-F238E27FC236}">
                  <a16:creationId xmlns:a16="http://schemas.microsoft.com/office/drawing/2014/main" id="{3CAF1DF1-C136-4C66-AE60-755C6407E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631C910-F150-4C3B-898D-89D60B13D807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18" name="Graphic 117" descr="Smiling face with no fill">
              <a:extLst>
                <a:ext uri="{FF2B5EF4-FFF2-40B4-BE49-F238E27FC236}">
                  <a16:creationId xmlns:a16="http://schemas.microsoft.com/office/drawing/2014/main" id="{B3989CA1-E7B7-4CF5-873B-781115872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9" name="Graphic 118" descr="Question mark">
              <a:extLst>
                <a:ext uri="{FF2B5EF4-FFF2-40B4-BE49-F238E27FC236}">
                  <a16:creationId xmlns:a16="http://schemas.microsoft.com/office/drawing/2014/main" id="{A563446B-E37A-4F9E-8CD5-3AD43F31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A21328E-D027-45FA-A33A-909928064DE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A9635CF-2D56-4C16-99CC-8A269C972C5C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9B63E85-943D-4E08-B396-AA382833BBC1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969E60B4-CE84-4470-B8C9-35F96D35D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21E92546-07C8-4DA3-8E13-0304F23E4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59F945B9-497A-462A-B485-D142BA14100C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1D8AEC4-4333-42BC-87CF-E1635791F465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321CDE6-3686-4AD4-A64A-0CCF85D0D7E2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6EA68AC-6A80-42C8-9E7D-8316BCB66B48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B8F4FE7-86D2-4320-B637-55E253E7551C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F37D858-BBEA-48F4-98E8-B1165D0EE7C8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464A247-9D5F-4988-904C-DE91320AC779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B99BE931-5E46-412F-B7E5-BF9C7989C260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4F5AA44B-636C-4120-8A6D-74974A2D875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8B1262E-5DA4-4D54-A9B3-B419E9A94CC5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C346DAD8-6F80-4292-9A6B-22D079A8433F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3" name="Isosceles Triangle 122">
                <a:extLst>
                  <a:ext uri="{FF2B5EF4-FFF2-40B4-BE49-F238E27FC236}">
                    <a16:creationId xmlns:a16="http://schemas.microsoft.com/office/drawing/2014/main" id="{DAD3BBBE-734C-49D1-9C32-C434D5872CA2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14899E-985E-4C27-B458-3BB316467E32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2" name="Graphic 101" descr="World">
            <a:extLst>
              <a:ext uri="{FF2B5EF4-FFF2-40B4-BE49-F238E27FC236}">
                <a16:creationId xmlns:a16="http://schemas.microsoft.com/office/drawing/2014/main" id="{DC165CB6-B326-4678-9B78-A7E3E01A1D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05" name="Graphic 104" descr="Map compass">
            <a:extLst>
              <a:ext uri="{FF2B5EF4-FFF2-40B4-BE49-F238E27FC236}">
                <a16:creationId xmlns:a16="http://schemas.microsoft.com/office/drawing/2014/main" id="{230A9288-1865-470F-9C82-1323A19C31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CD40B85A-72DE-468B-9719-4A38D802C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D9B461BF-2AA0-44AE-873B-DAB3531CB73D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AE38C5-CD88-481C-8BC0-FFF52598B6D7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0BDE99ED-DA65-4298-A543-6C6CAFC6B87C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2625408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Baseline information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4C097F1-F6D3-4AA5-A549-FA67AF0DCB52}"/>
              </a:ext>
            </a:extLst>
          </p:cNvPr>
          <p:cNvSpPr txBox="1"/>
          <p:nvPr/>
        </p:nvSpPr>
        <p:spPr>
          <a:xfrm>
            <a:off x="583873" y="1648989"/>
            <a:ext cx="142651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>
                <a:solidFill>
                  <a:schemeClr val="tx1"/>
                </a:solidFill>
              </a:rPr>
              <a:t>BMP selection &amp; overview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2B8B90-353F-4E4E-B6AD-421723A71C80}"/>
              </a:ext>
            </a:extLst>
          </p:cNvPr>
          <p:cNvSpPr txBox="1"/>
          <p:nvPr/>
        </p:nvSpPr>
        <p:spPr>
          <a:xfrm>
            <a:off x="583873" y="1199501"/>
            <a:ext cx="162635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Intelligent BMP selection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10466FA8-E122-4DB7-8581-B265656B6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333" y="1148105"/>
            <a:ext cx="288000" cy="288000"/>
          </a:xfrm>
          <a:prstGeom prst="rect">
            <a:avLst/>
          </a:prstGeom>
        </p:spPr>
      </p:pic>
      <p:sp>
        <p:nvSpPr>
          <p:cNvPr id="108" name="Arrow: Chevron 107">
            <a:extLst>
              <a:ext uri="{FF2B5EF4-FFF2-40B4-BE49-F238E27FC236}">
                <a16:creationId xmlns:a16="http://schemas.microsoft.com/office/drawing/2014/main" id="{CC0F90EA-E630-4D74-95B1-2F0D0581BA2B}"/>
              </a:ext>
            </a:extLst>
          </p:cNvPr>
          <p:cNvSpPr/>
          <p:nvPr/>
        </p:nvSpPr>
        <p:spPr>
          <a:xfrm>
            <a:off x="78670" y="1228972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1ED9DB02-D421-43C4-8606-4615FFEE2E12}"/>
              </a:ext>
            </a:extLst>
          </p:cNvPr>
          <p:cNvSpPr/>
          <p:nvPr/>
        </p:nvSpPr>
        <p:spPr>
          <a:xfrm rot="5400000">
            <a:off x="85126" y="1667864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B8F02FEA-4C06-418E-A8AB-4071ACC2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04" y="1596014"/>
            <a:ext cx="288000" cy="28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2B2F6F6-8B65-46C4-8954-8983E25F7520}"/>
              </a:ext>
            </a:extLst>
          </p:cNvPr>
          <p:cNvGrpSpPr/>
          <p:nvPr/>
        </p:nvGrpSpPr>
        <p:grpSpPr>
          <a:xfrm>
            <a:off x="352424" y="2020063"/>
            <a:ext cx="1530025" cy="180000"/>
            <a:chOff x="352424" y="1962913"/>
            <a:chExt cx="1530025" cy="18000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AE9FD21-2C29-4848-8A9D-A10CEB7B93A2}"/>
                </a:ext>
              </a:extLst>
            </p:cNvPr>
            <p:cNvSpPr txBox="1"/>
            <p:nvPr/>
          </p:nvSpPr>
          <p:spPr>
            <a:xfrm>
              <a:off x="689431" y="1962914"/>
              <a:ext cx="1193018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/>
              </a:lvl1pPr>
            </a:lstStyle>
            <a:p>
              <a:r>
                <a:rPr lang="en-CA" dirty="0"/>
                <a:t>BMP Type 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B82A2-ED0A-4DED-8255-95940F93001B}"/>
                </a:ext>
              </a:extLst>
            </p:cNvPr>
            <p:cNvSpPr/>
            <p:nvPr/>
          </p:nvSpPr>
          <p:spPr>
            <a:xfrm>
              <a:off x="352424" y="1962913"/>
              <a:ext cx="252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BBCD7-B825-4956-8DDF-2410B5187BA4}"/>
              </a:ext>
            </a:extLst>
          </p:cNvPr>
          <p:cNvGrpSpPr/>
          <p:nvPr/>
        </p:nvGrpSpPr>
        <p:grpSpPr>
          <a:xfrm>
            <a:off x="352424" y="2341719"/>
            <a:ext cx="1653932" cy="192137"/>
            <a:chOff x="352424" y="2313144"/>
            <a:chExt cx="1653932" cy="192137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B09BE3A-66ED-4A9C-9265-B243533EC3A4}"/>
                </a:ext>
              </a:extLst>
            </p:cNvPr>
            <p:cNvSpPr txBox="1"/>
            <p:nvPr/>
          </p:nvSpPr>
          <p:spPr>
            <a:xfrm>
              <a:off x="685400" y="2313144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dirty="0">
                  <a:solidFill>
                    <a:schemeClr val="tx1"/>
                  </a:solidFill>
                </a:rPr>
                <a:t>BMP Type 2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E687BBE-B3BC-47D5-96DB-6429B35CF6D6}"/>
                </a:ext>
              </a:extLst>
            </p:cNvPr>
            <p:cNvSpPr/>
            <p:nvPr/>
          </p:nvSpPr>
          <p:spPr>
            <a:xfrm>
              <a:off x="352424" y="2325281"/>
              <a:ext cx="252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09EBE-3A8F-42F0-9FA0-948F857F5421}"/>
              </a:ext>
            </a:extLst>
          </p:cNvPr>
          <p:cNvGrpSpPr/>
          <p:nvPr/>
        </p:nvGrpSpPr>
        <p:grpSpPr>
          <a:xfrm>
            <a:off x="411358" y="2675865"/>
            <a:ext cx="1599029" cy="169277"/>
            <a:chOff x="411358" y="2647290"/>
            <a:chExt cx="1599029" cy="169277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B1C2128-B1D7-4BF1-946E-228D3DC30E27}"/>
                </a:ext>
              </a:extLst>
            </p:cNvPr>
            <p:cNvSpPr txBox="1"/>
            <p:nvPr/>
          </p:nvSpPr>
          <p:spPr>
            <a:xfrm>
              <a:off x="689431" y="2647290"/>
              <a:ext cx="1320956" cy="1692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CA" b="1" dirty="0">
                  <a:solidFill>
                    <a:schemeClr val="accent1"/>
                  </a:solidFill>
                </a:rPr>
                <a:t>BMP Type 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63EF02-994A-499E-9675-9C04D1FA0B96}"/>
                </a:ext>
              </a:extLst>
            </p:cNvPr>
            <p:cNvSpPr/>
            <p:nvPr/>
          </p:nvSpPr>
          <p:spPr>
            <a:xfrm>
              <a:off x="411358" y="2662948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0C84850-F404-4240-99A1-5C4343AAE3E7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A01D500-5D57-4775-8008-C729B3DACB34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0665C4C-C9CD-45B9-8FFF-9E1012137492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DED7D85-F3E2-436A-AE98-93AD8CA0073A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78C80F3-B8E0-41B7-B650-B6C07C450655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FD743D4-21C0-49C6-AD51-C1675FAE81B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0F0ED76-94A1-41FB-B689-EC5BE88C01A8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A1C9E6F-7F6D-471E-A56A-537C5AE085B8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8B9BCF1-3658-410B-9472-26E6F409AE06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7DDB270-FAB3-4881-B5C4-5CC47B1EF1F4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3E9F4B4-3E2D-428C-89A5-8AE4DD621F56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DD725563-BD5B-494C-AA3F-DED299A9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460615"/>
              </p:ext>
            </p:extLst>
          </p:nvPr>
        </p:nvGraphicFramePr>
        <p:xfrm>
          <a:off x="2090632" y="4907313"/>
          <a:ext cx="7769729" cy="193077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573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64079">
                  <a:extLst>
                    <a:ext uri="{9D8B030D-6E8A-4147-A177-3AD203B41FA5}">
                      <a16:colId xmlns:a16="http://schemas.microsoft.com/office/drawing/2014/main" val="297120118"/>
                    </a:ext>
                  </a:extLst>
                </a:gridCol>
                <a:gridCol w="8478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71526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8035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09412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9831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50297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44485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47118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4529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53" name="Rectangle 152">
            <a:extLst>
              <a:ext uri="{FF2B5EF4-FFF2-40B4-BE49-F238E27FC236}">
                <a16:creationId xmlns:a16="http://schemas.microsoft.com/office/drawing/2014/main" id="{40C533B6-D11A-42BB-BA49-F31B349A0332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2547C16-A870-455D-8405-AAA2B7EBAC08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F9867E-9835-41E2-B7BD-B05293BB4394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7B70AA40-5567-4B8E-83EC-BF376AE7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0886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EDC1432-FA59-4163-ADF6-0E1811072DD2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C8034F-AA29-49E7-8BCC-72142BD84E22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F5F003D9-D0E0-423B-9F08-C9AA89C381B1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D0DF449A-1998-4E82-90E8-27DBBC7E7E9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BEC0F90-6C5A-4478-B8DA-A564938A65BF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873D26D-8C04-451D-BAD5-6A5BC333A0E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AF8CF92-8EDD-4958-A8FC-48CA48CA6818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EAA413-0580-4655-87C7-DDAE36BB0FC0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1B4824-6EFF-4063-9538-F24537253030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1B28A13-CFBC-47BF-9017-B210DED8F6E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6" name="Picture 2" descr="Related image">
              <a:extLst>
                <a:ext uri="{FF2B5EF4-FFF2-40B4-BE49-F238E27FC236}">
                  <a16:creationId xmlns:a16="http://schemas.microsoft.com/office/drawing/2014/main" id="{F482BC1C-2B17-4348-98C2-98B231247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30D6D5-482A-4449-AA3F-5163B3439CD1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6" name="Graphic 85" descr="Smiling face with no fill">
              <a:extLst>
                <a:ext uri="{FF2B5EF4-FFF2-40B4-BE49-F238E27FC236}">
                  <a16:creationId xmlns:a16="http://schemas.microsoft.com/office/drawing/2014/main" id="{B344D0B3-A29B-45D3-9E31-E9668845D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8" name="Graphic 87" descr="Question mark">
              <a:extLst>
                <a:ext uri="{FF2B5EF4-FFF2-40B4-BE49-F238E27FC236}">
                  <a16:creationId xmlns:a16="http://schemas.microsoft.com/office/drawing/2014/main" id="{9B7B43D8-CEB7-41C0-9F4F-38ADEB2C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C6589DE-4509-41EF-AE9F-90A668D0ECF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56AFEF4-5292-4AAA-91BA-C459A11A316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9D29E75-0EAC-455D-9374-DFFA8E9D133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6C937D3-D138-4D66-803E-7EF2CC3E9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44855"/>
              </p:ext>
            </p:extLst>
          </p:nvPr>
        </p:nvGraphicFramePr>
        <p:xfrm>
          <a:off x="9953041" y="47792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49BCCF19-9250-4D4B-A60F-5DDFCCDCB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128801"/>
              </p:ext>
            </p:extLst>
          </p:nvPr>
        </p:nvGraphicFramePr>
        <p:xfrm>
          <a:off x="9974005" y="2034483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1773FBA9-1491-4364-97C4-5B0F298B457F}"/>
              </a:ext>
            </a:extLst>
          </p:cNvPr>
          <p:cNvSpPr txBox="1"/>
          <p:nvPr/>
        </p:nvSpPr>
        <p:spPr>
          <a:xfrm>
            <a:off x="9920694" y="45623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550988-7D9B-4CCB-9FC1-7894C3ED3051}"/>
              </a:ext>
            </a:extLst>
          </p:cNvPr>
          <p:cNvSpPr txBox="1"/>
          <p:nvPr/>
        </p:nvSpPr>
        <p:spPr>
          <a:xfrm>
            <a:off x="9880097" y="1792237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3AA6DC-E14B-4FA9-94DD-1C5A3ECDD0D9}"/>
              </a:ext>
            </a:extLst>
          </p:cNvPr>
          <p:cNvGrpSpPr/>
          <p:nvPr/>
        </p:nvGrpSpPr>
        <p:grpSpPr>
          <a:xfrm>
            <a:off x="9878668" y="367818"/>
            <a:ext cx="2174827" cy="1337392"/>
            <a:chOff x="9878668" y="434493"/>
            <a:chExt cx="2174827" cy="133739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1C2F2E-E773-46E9-B652-16AD2022B997}"/>
                </a:ext>
              </a:extLst>
            </p:cNvPr>
            <p:cNvSpPr/>
            <p:nvPr/>
          </p:nvSpPr>
          <p:spPr>
            <a:xfrm>
              <a:off x="9997747" y="155423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8233F4-6BC6-4982-B8BE-48B764701290}"/>
                </a:ext>
              </a:extLst>
            </p:cNvPr>
            <p:cNvSpPr/>
            <p:nvPr/>
          </p:nvSpPr>
          <p:spPr>
            <a:xfrm>
              <a:off x="11077886" y="155588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B93DE60-140A-4F7E-B92D-768E2B338D23}"/>
                </a:ext>
              </a:extLst>
            </p:cNvPr>
            <p:cNvSpPr txBox="1"/>
            <p:nvPr/>
          </p:nvSpPr>
          <p:spPr>
            <a:xfrm>
              <a:off x="9878668" y="434493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Location filter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6CA17DC-B681-4EE7-AD2B-96B1162E77A0}"/>
                </a:ext>
              </a:extLst>
            </p:cNvPr>
            <p:cNvGrpSpPr/>
            <p:nvPr/>
          </p:nvGrpSpPr>
          <p:grpSpPr>
            <a:xfrm>
              <a:off x="9983272" y="1143546"/>
              <a:ext cx="2061132" cy="261611"/>
              <a:chOff x="9992363" y="725182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E37B4E9D-793C-4F85-A5CB-0A5814DF4FE5}"/>
                  </a:ext>
                </a:extLst>
              </p:cNvPr>
              <p:cNvSpPr/>
              <p:nvPr/>
            </p:nvSpPr>
            <p:spPr>
              <a:xfrm>
                <a:off x="9992363" y="725182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 err="1"/>
                  <a:t>Subwatershed</a:t>
                </a:r>
                <a:endParaRPr lang="en-CA" sz="1200" dirty="0"/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42F2B090-4C63-4B64-ADAF-2B80DC56317E}"/>
                  </a:ext>
                </a:extLst>
              </p:cNvPr>
              <p:cNvSpPr/>
              <p:nvPr/>
            </p:nvSpPr>
            <p:spPr>
              <a:xfrm rot="10800000">
                <a:off x="11813733" y="867713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5306D63-7872-4F92-8C6B-12CCE5C4996C}"/>
                </a:ext>
              </a:extLst>
            </p:cNvPr>
            <p:cNvGrpSpPr/>
            <p:nvPr/>
          </p:nvGrpSpPr>
          <p:grpSpPr>
            <a:xfrm>
              <a:off x="9992363" y="725183"/>
              <a:ext cx="2061132" cy="261610"/>
              <a:chOff x="9992363" y="725183"/>
              <a:chExt cx="2061132" cy="261610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DB34CF24-23C2-4959-B95A-14F86415AE20}"/>
                  </a:ext>
                </a:extLst>
              </p:cNvPr>
              <p:cNvSpPr/>
              <p:nvPr/>
            </p:nvSpPr>
            <p:spPr>
              <a:xfrm>
                <a:off x="9992363" y="725183"/>
                <a:ext cx="2061132" cy="261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100" dirty="0"/>
                  <a:t>Municipality</a:t>
                </a:r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FDD8D59B-75B5-456A-BE2C-5ADE1CE57327}"/>
                  </a:ext>
                </a:extLst>
              </p:cNvPr>
              <p:cNvSpPr/>
              <p:nvPr/>
            </p:nvSpPr>
            <p:spPr>
              <a:xfrm rot="10800000">
                <a:off x="11813733" y="831060"/>
                <a:ext cx="108000" cy="53484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BB548A25-F108-4CFF-BDE4-BC35F0DF54A3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80" name="Graphic 79" descr="World">
            <a:extLst>
              <a:ext uri="{FF2B5EF4-FFF2-40B4-BE49-F238E27FC236}">
                <a16:creationId xmlns:a16="http://schemas.microsoft.com/office/drawing/2014/main" id="{66B81B4C-96DC-4A35-9D7B-AB48FD83A3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81" name="Graphic 80" descr="Map compass">
            <a:extLst>
              <a:ext uri="{FF2B5EF4-FFF2-40B4-BE49-F238E27FC236}">
                <a16:creationId xmlns:a16="http://schemas.microsoft.com/office/drawing/2014/main" id="{A7076995-DA7F-4266-A218-1CD30F6ACE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9DEAD4B-76DF-4E89-A748-89237B93E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18ED4215-6B3F-4F9B-8D33-E72E878D5111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664D846-31BC-4D17-9338-1CECA9D2B4E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B8EF2865-54E0-4B8A-A164-283F7043FCA0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376135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B20E141-E820-46FE-950A-F79C59E0D441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D8791-EC29-436C-9E94-0EE349F2F4F2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1B2601-E76D-4ABB-92EE-ECFFB0B9D0E6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E6BEC2B5-B78D-4222-8545-2E6DA3D363F4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38886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Farmer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963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56165"/>
              </p:ext>
            </p:extLst>
          </p:nvPr>
        </p:nvGraphicFramePr>
        <p:xfrm>
          <a:off x="10908679" y="470025"/>
          <a:ext cx="118928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41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594641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aphicFrame>
        <p:nvGraphicFramePr>
          <p:cNvPr id="176" name="Table 175">
            <a:extLst>
              <a:ext uri="{FF2B5EF4-FFF2-40B4-BE49-F238E27FC236}">
                <a16:creationId xmlns:a16="http://schemas.microsoft.com/office/drawing/2014/main" id="{3B536BE5-DED1-45EC-93EA-01023EC5C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11498"/>
              </p:ext>
            </p:extLst>
          </p:nvPr>
        </p:nvGraphicFramePr>
        <p:xfrm>
          <a:off x="1" y="4918475"/>
          <a:ext cx="12191998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94464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944647">
                  <a:extLst>
                    <a:ext uri="{9D8B030D-6E8A-4147-A177-3AD203B41FA5}">
                      <a16:colId xmlns:a16="http://schemas.microsoft.com/office/drawing/2014/main" val="1197175488"/>
                    </a:ext>
                  </a:extLst>
                </a:gridCol>
                <a:gridCol w="66183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96517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894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99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12852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122189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131378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1021829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1021831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>
                          <a:solidFill>
                            <a:schemeClr val="bg1"/>
                          </a:solidFill>
                        </a:rPr>
                        <a:t>Farm</a:t>
                      </a:r>
                      <a:endParaRPr lang="en-CA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aphicFrame>
        <p:nvGraphicFramePr>
          <p:cNvPr id="115" name="Table 114">
            <a:extLst>
              <a:ext uri="{FF2B5EF4-FFF2-40B4-BE49-F238E27FC236}">
                <a16:creationId xmlns:a16="http://schemas.microsoft.com/office/drawing/2014/main" id="{0FB9834E-CC9A-4C54-B8F4-B6B28D129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801150"/>
              </p:ext>
            </p:extLst>
          </p:nvPr>
        </p:nvGraphicFramePr>
        <p:xfrm>
          <a:off x="9300249" y="688658"/>
          <a:ext cx="1511930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72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1268210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B4AFB4D-B748-4EBB-B763-DF5D9B451B2B}"/>
              </a:ext>
            </a:extLst>
          </p:cNvPr>
          <p:cNvGrpSpPr/>
          <p:nvPr/>
        </p:nvGrpSpPr>
        <p:grpSpPr>
          <a:xfrm>
            <a:off x="9297271" y="483220"/>
            <a:ext cx="1511930" cy="613412"/>
            <a:chOff x="6960437" y="437025"/>
            <a:chExt cx="1511930" cy="613412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193F249-1092-45F4-BD0C-0F4C4D7D8501}"/>
                </a:ext>
              </a:extLst>
            </p:cNvPr>
            <p:cNvGrpSpPr/>
            <p:nvPr/>
          </p:nvGrpSpPr>
          <p:grpSpPr>
            <a:xfrm>
              <a:off x="6960437" y="437025"/>
              <a:ext cx="1511930" cy="205437"/>
              <a:chOff x="6528872" y="1807230"/>
              <a:chExt cx="2227805" cy="449218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C8C28BFC-2C67-4BCF-932E-4379B4111F4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2227805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76FAC88D-9F49-4AB4-BAEC-67D337A4E237}"/>
                  </a:ext>
                </a:extLst>
              </p:cNvPr>
              <p:cNvSpPr/>
              <p:nvPr/>
            </p:nvSpPr>
            <p:spPr>
              <a:xfrm rot="10800000">
                <a:off x="8495551" y="1959838"/>
                <a:ext cx="144001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3566152-35D0-4678-ABD3-6B9EFB16D660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BCECBAD-4794-43F9-8323-200B2BDAC8C3}"/>
                </a:ext>
              </a:extLst>
            </p:cNvPr>
            <p:cNvSpPr/>
            <p:nvPr/>
          </p:nvSpPr>
          <p:spPr>
            <a:xfrm>
              <a:off x="7296688" y="68943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C23D6D-3C7A-4D24-A2D0-8929ADE58D6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9A660ED-5FBB-407D-B1C9-05BED4E95856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19" name="Picture 2" descr="Related image">
              <a:extLst>
                <a:ext uri="{FF2B5EF4-FFF2-40B4-BE49-F238E27FC236}">
                  <a16:creationId xmlns:a16="http://schemas.microsoft.com/office/drawing/2014/main" id="{92BEBB95-5513-4B43-A2CA-755F0C946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DC24B99-8CC5-419A-BBD8-3240D8A952E6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78" name="Graphic 177" descr="Smiling face with no fill">
              <a:extLst>
                <a:ext uri="{FF2B5EF4-FFF2-40B4-BE49-F238E27FC236}">
                  <a16:creationId xmlns:a16="http://schemas.microsoft.com/office/drawing/2014/main" id="{C0A96353-C926-42CA-A10E-494122D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79" name="Graphic 178" descr="Question mark">
              <a:extLst>
                <a:ext uri="{FF2B5EF4-FFF2-40B4-BE49-F238E27FC236}">
                  <a16:creationId xmlns:a16="http://schemas.microsoft.com/office/drawing/2014/main" id="{AC97B031-4F8E-42E6-9E47-4F4A943CB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38EDC85-EBCC-4C0F-BE5C-963C6C5BF9F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603D40D-C2D2-4D0F-8432-9F2DBEBCD9F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27E8D77-5F69-4910-AF9C-A906EEED352C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C774B629-8182-4743-802B-4F893107D1D0}"/>
                </a:ext>
              </a:extLst>
            </p:cNvPr>
            <p:cNvSpPr txBox="1"/>
            <p:nvPr/>
          </p:nvSpPr>
          <p:spPr>
            <a:xfrm>
              <a:off x="3385697" y="44618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Project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6958DDF-81DF-4252-974B-D2DBE439B72F}"/>
              </a:ext>
            </a:extLst>
          </p:cNvPr>
          <p:cNvGrpSpPr/>
          <p:nvPr/>
        </p:nvGrpSpPr>
        <p:grpSpPr>
          <a:xfrm>
            <a:off x="3455694" y="839069"/>
            <a:ext cx="3437456" cy="3489079"/>
            <a:chOff x="3572343" y="1095315"/>
            <a:chExt cx="3437456" cy="3489079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6B3E1F6-7065-4BE5-9D61-AD5BBE486214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FD1DFF6-1E1B-4538-ACA9-05BF088E35D7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668AD65-11D6-42F8-9734-F4B6717703A7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DC1E9D2-4344-4EDD-A532-140301197E9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7F51FE7-69A3-4765-970D-1769564C0DAF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6635706-DF10-4516-88E5-2D81B1F0380B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ED34AC8-F3EB-425C-8C8A-35347A9BA219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B1C7F2-8419-4CA3-9372-0FC86690927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05C603C-6FD4-441A-99D0-ACA9A06F2DCF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9696393-9085-4578-8D7F-DE091E44C362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2BAC4BF-A7E5-4DFD-BD21-3354DA23554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965B40D-C35D-4342-993F-7B75AB6F4C2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6EDA2E4-322D-4E32-9DC9-EA19B4277577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205422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34144" y="1082329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DC4FB-01DE-4349-A8E8-DE3C39E80493}"/>
              </a:ext>
            </a:extLst>
          </p:cNvPr>
          <p:cNvSpPr txBox="1"/>
          <p:nvPr/>
        </p:nvSpPr>
        <p:spPr>
          <a:xfrm>
            <a:off x="380665" y="567493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700621"/>
              </p:ext>
            </p:extLst>
          </p:nvPr>
        </p:nvGraphicFramePr>
        <p:xfrm>
          <a:off x="234143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28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670775" y="1040573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476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0253420"/>
              </p:ext>
            </p:extLst>
          </p:nvPr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157742"/>
            <a:ext cx="252000" cy="238673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160096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794983"/>
            <a:ext cx="252000" cy="238673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79733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7135" y="3403333"/>
            <a:ext cx="252000" cy="238673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46" y="340568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018750"/>
            <a:ext cx="252000" cy="238673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021104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548560"/>
            <a:ext cx="252000" cy="238673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550915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8BB5EDC-7F07-44F9-9639-AE425DEA8F07}"/>
              </a:ext>
            </a:extLst>
          </p:cNvPr>
          <p:cNvGrpSpPr/>
          <p:nvPr/>
        </p:nvGrpSpPr>
        <p:grpSpPr>
          <a:xfrm>
            <a:off x="6888471" y="5929632"/>
            <a:ext cx="2891602" cy="268173"/>
            <a:chOff x="5401504" y="1758699"/>
            <a:chExt cx="3078377" cy="4246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842303-B4D5-4CF3-96E5-ACDF121CC6C1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463F785-72FF-4F98-AE01-BCF8371E1F9D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9FA9A17-A771-47AA-931F-F6C39AB2E129}"/>
              </a:ext>
            </a:extLst>
          </p:cNvPr>
          <p:cNvSpPr/>
          <p:nvPr/>
        </p:nvSpPr>
        <p:spPr>
          <a:xfrm>
            <a:off x="8703428" y="1009510"/>
            <a:ext cx="3223452" cy="9986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Farmer user projects are always based on same baseline.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Only on-site effectiveness is allowed to compare between different project.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So all project will be map on this chart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BC63DE-FA60-4A39-82DA-38FFA8209356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0B65EB-B42B-40D0-B661-F6989317C4D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7" name="Picture 2" descr="Related image">
              <a:extLst>
                <a:ext uri="{FF2B5EF4-FFF2-40B4-BE49-F238E27FC236}">
                  <a16:creationId xmlns:a16="http://schemas.microsoft.com/office/drawing/2014/main" id="{0F7AF93A-37A7-40A5-9F2A-E370CC746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718C96-8223-44AD-9D64-91112A3BC96F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49" name="Graphic 48" descr="Smiling face with no fill">
              <a:extLst>
                <a:ext uri="{FF2B5EF4-FFF2-40B4-BE49-F238E27FC236}">
                  <a16:creationId xmlns:a16="http://schemas.microsoft.com/office/drawing/2014/main" id="{AC443AFD-7E00-4AF3-AA8C-C131E083C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58" name="Graphic 57" descr="Question mark">
              <a:extLst>
                <a:ext uri="{FF2B5EF4-FFF2-40B4-BE49-F238E27FC236}">
                  <a16:creationId xmlns:a16="http://schemas.microsoft.com/office/drawing/2014/main" id="{CB8BB6F0-BC0C-4F1B-9483-6956454AA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F1F6299-331D-4F15-B345-2D17172D256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4DBF86-FCD9-4BC7-853C-F64BB13ED5D5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6057D6-0158-4680-87F0-6C08076186D6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842076-6831-4572-87AD-2A38BE354452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02605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362687"/>
            <a:ext cx="12192000" cy="6495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0" y="362687"/>
            <a:ext cx="3286126" cy="649531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366256-9D84-467E-BD77-20A5087F27C3}"/>
              </a:ext>
            </a:extLst>
          </p:cNvPr>
          <p:cNvSpPr/>
          <p:nvPr/>
        </p:nvSpPr>
        <p:spPr>
          <a:xfrm>
            <a:off x="234144" y="1082329"/>
            <a:ext cx="2719908" cy="26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Add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EDC4FB-01DE-4349-A8E8-DE3C39E80493}"/>
              </a:ext>
            </a:extLst>
          </p:cNvPr>
          <p:cNvSpPr txBox="1"/>
          <p:nvPr/>
        </p:nvSpPr>
        <p:spPr>
          <a:xfrm>
            <a:off x="380665" y="567493"/>
            <a:ext cx="2493818" cy="32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Add or Open project </a:t>
            </a:r>
            <a:r>
              <a:rPr lang="en-CA" sz="1600" b="1" baseline="30000" dirty="0"/>
              <a:t>(?)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65CA4C0-8662-40EB-9CF5-EFBB91D8EEEC}"/>
              </a:ext>
            </a:extLst>
          </p:cNvPr>
          <p:cNvGraphicFramePr>
            <a:graphicFrameLocks noGrp="1"/>
          </p:cNvGraphicFramePr>
          <p:nvPr/>
        </p:nvGraphicFramePr>
        <p:xfrm>
          <a:off x="234143" y="1518146"/>
          <a:ext cx="2786863" cy="3821708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71066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1165225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0971">
                  <a:extLst>
                    <a:ext uri="{9D8B030D-6E8A-4147-A177-3AD203B41FA5}">
                      <a16:colId xmlns:a16="http://schemas.microsoft.com/office/drawing/2014/main" val="3248556887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r>
                        <a:rPr lang="en-CA" sz="800" dirty="0"/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99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53203"/>
                  </a:ext>
                </a:extLst>
              </a:tr>
              <a:tr h="594023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705338"/>
                  </a:ext>
                </a:extLst>
              </a:tr>
              <a:tr h="394651">
                <a:tc>
                  <a:txBody>
                    <a:bodyPr/>
                    <a:lstStyle/>
                    <a:p>
                      <a:r>
                        <a:rPr lang="en-CA" sz="8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 anchor="ctr"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800" dirty="0"/>
                    </a:p>
                  </a:txBody>
                  <a:tcP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4121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92DC9EA-7765-49D6-AA1E-C89DCC2993FB}"/>
              </a:ext>
            </a:extLst>
          </p:cNvPr>
          <p:cNvCxnSpPr/>
          <p:nvPr/>
        </p:nvCxnSpPr>
        <p:spPr>
          <a:xfrm>
            <a:off x="6928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810BD2-523D-457A-B33C-508EE79DDD18}"/>
              </a:ext>
            </a:extLst>
          </p:cNvPr>
          <p:cNvSpPr txBox="1"/>
          <p:nvPr/>
        </p:nvSpPr>
        <p:spPr>
          <a:xfrm>
            <a:off x="670775" y="1040573"/>
            <a:ext cx="300082" cy="349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B20BEC-7F6D-4302-942A-F1C9E2F5D3C6}"/>
              </a:ext>
            </a:extLst>
          </p:cNvPr>
          <p:cNvCxnSpPr/>
          <p:nvPr/>
        </p:nvCxnSpPr>
        <p:spPr>
          <a:xfrm>
            <a:off x="1447631" y="1683098"/>
            <a:ext cx="0" cy="18302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0D1F201-72AB-417C-824A-BC3C7B31CEC7}"/>
              </a:ext>
            </a:extLst>
          </p:cNvPr>
          <p:cNvGraphicFramePr/>
          <p:nvPr/>
        </p:nvGraphicFramePr>
        <p:xfrm>
          <a:off x="3286126" y="362687"/>
          <a:ext cx="8905875" cy="6495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3CF522-D538-4D2F-9605-3877579D42C4}"/>
              </a:ext>
            </a:extLst>
          </p:cNvPr>
          <p:cNvCxnSpPr>
            <a:cxnSpLocks/>
          </p:cNvCxnSpPr>
          <p:nvPr/>
        </p:nvCxnSpPr>
        <p:spPr>
          <a:xfrm>
            <a:off x="3286126" y="1112953"/>
            <a:ext cx="0" cy="5250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8AE485C5-9993-4E55-AEE8-1E264236D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157742"/>
            <a:ext cx="252000" cy="238673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5A6A7D99-CB93-43A0-879C-3D6779ED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160096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248BC8D-BB5D-43FC-9692-88AA35837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4067" y="2794983"/>
            <a:ext cx="252000" cy="238673"/>
          </a:xfrm>
          <a:prstGeom prst="rect">
            <a:avLst/>
          </a:prstGeom>
        </p:spPr>
      </p:pic>
      <p:pic>
        <p:nvPicPr>
          <p:cNvPr id="51" name="Picture 8" descr="Related image">
            <a:extLst>
              <a:ext uri="{FF2B5EF4-FFF2-40B4-BE49-F238E27FC236}">
                <a16:creationId xmlns:a16="http://schemas.microsoft.com/office/drawing/2014/main" id="{D9B415A3-6314-48D0-BE46-97B8D145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078" y="279733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2824B557-CA87-4182-95B1-94B05DACF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7135" y="3403333"/>
            <a:ext cx="252000" cy="238673"/>
          </a:xfrm>
          <a:prstGeom prst="rect">
            <a:avLst/>
          </a:prstGeom>
        </p:spPr>
      </p:pic>
      <p:pic>
        <p:nvPicPr>
          <p:cNvPr id="53" name="Picture 8" descr="Related image">
            <a:extLst>
              <a:ext uri="{FF2B5EF4-FFF2-40B4-BE49-F238E27FC236}">
                <a16:creationId xmlns:a16="http://schemas.microsoft.com/office/drawing/2014/main" id="{AC23DD7C-A62B-4633-ACAA-F8A6A821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146" y="3405688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4B3A3389-85D6-4CEF-939A-9BD19557E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018750"/>
            <a:ext cx="252000" cy="238673"/>
          </a:xfrm>
          <a:prstGeom prst="rect">
            <a:avLst/>
          </a:prstGeom>
        </p:spPr>
      </p:pic>
      <p:pic>
        <p:nvPicPr>
          <p:cNvPr id="55" name="Picture 8" descr="Related image">
            <a:extLst>
              <a:ext uri="{FF2B5EF4-FFF2-40B4-BE49-F238E27FC236}">
                <a16:creationId xmlns:a16="http://schemas.microsoft.com/office/drawing/2014/main" id="{E3949D63-8ED2-4B8F-8D94-F0F5DC63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021104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91D6045-D4EC-47CD-B8F3-8999A3298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5858" y="4548560"/>
            <a:ext cx="252000" cy="238673"/>
          </a:xfrm>
          <a:prstGeom prst="rect">
            <a:avLst/>
          </a:prstGeom>
        </p:spPr>
      </p:pic>
      <p:pic>
        <p:nvPicPr>
          <p:cNvPr id="57" name="Picture 8" descr="Related image">
            <a:extLst>
              <a:ext uri="{FF2B5EF4-FFF2-40B4-BE49-F238E27FC236}">
                <a16:creationId xmlns:a16="http://schemas.microsoft.com/office/drawing/2014/main" id="{FC393B40-66EF-4032-819D-740418D4C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69" y="4550915"/>
            <a:ext cx="252000" cy="2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8BB5EDC-7F07-44F9-9639-AE425DEA8F07}"/>
              </a:ext>
            </a:extLst>
          </p:cNvPr>
          <p:cNvGrpSpPr/>
          <p:nvPr/>
        </p:nvGrpSpPr>
        <p:grpSpPr>
          <a:xfrm>
            <a:off x="6888471" y="5929632"/>
            <a:ext cx="2891602" cy="268173"/>
            <a:chOff x="5401504" y="1758699"/>
            <a:chExt cx="3078377" cy="4246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842303-B4D5-4CF3-96E5-ACDF121CC6C1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On-site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463F785-72FF-4F98-AE01-BCF8371E1F9D}"/>
                </a:ext>
              </a:extLst>
            </p:cNvPr>
            <p:cNvSpPr/>
            <p:nvPr/>
          </p:nvSpPr>
          <p:spPr>
            <a:xfrm rot="10800000">
              <a:off x="8105341" y="1870031"/>
              <a:ext cx="217492" cy="20890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9FA9A17-A771-47AA-931F-F6C39AB2E129}"/>
              </a:ext>
            </a:extLst>
          </p:cNvPr>
          <p:cNvSpPr/>
          <p:nvPr/>
        </p:nvSpPr>
        <p:spPr>
          <a:xfrm>
            <a:off x="8703428" y="1009510"/>
            <a:ext cx="3223452" cy="9986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Farmer user projects are always based on same baseline.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Only on-site effectiveness is allowed to compare between different project.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So all project will be map on this chart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973DAC-A5E3-43C2-9A72-1DDE688BFF6A}"/>
              </a:ext>
            </a:extLst>
          </p:cNvPr>
          <p:cNvSpPr/>
          <p:nvPr/>
        </p:nvSpPr>
        <p:spPr>
          <a:xfrm>
            <a:off x="-9007" y="362687"/>
            <a:ext cx="12192000" cy="6495313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0F312E-3C4B-42E9-8487-D3724AD2FECC}"/>
              </a:ext>
            </a:extLst>
          </p:cNvPr>
          <p:cNvGrpSpPr/>
          <p:nvPr/>
        </p:nvGrpSpPr>
        <p:grpSpPr>
          <a:xfrm>
            <a:off x="2507945" y="1894532"/>
            <a:ext cx="7466321" cy="2530084"/>
            <a:chOff x="2326280" y="2409805"/>
            <a:chExt cx="7466321" cy="267135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9C73A66-4425-42A8-AC8C-6F69913C543D}"/>
                </a:ext>
              </a:extLst>
            </p:cNvPr>
            <p:cNvSpPr/>
            <p:nvPr/>
          </p:nvSpPr>
          <p:spPr>
            <a:xfrm>
              <a:off x="2326281" y="2411083"/>
              <a:ext cx="7453788" cy="2670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1CB659D-3CCB-48F1-8D6D-9A801337FD5B}"/>
                </a:ext>
              </a:extLst>
            </p:cNvPr>
            <p:cNvSpPr/>
            <p:nvPr/>
          </p:nvSpPr>
          <p:spPr>
            <a:xfrm>
              <a:off x="2326280" y="2409805"/>
              <a:ext cx="7453787" cy="2711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2BEFB2E-BFEA-4D72-969F-E38C65B29156}"/>
                </a:ext>
              </a:extLst>
            </p:cNvPr>
            <p:cNvSpPr/>
            <p:nvPr/>
          </p:nvSpPr>
          <p:spPr>
            <a:xfrm>
              <a:off x="9537582" y="2409805"/>
              <a:ext cx="255019" cy="26155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29A361-6C62-43E7-84A3-B6DA706F1F47}"/>
                </a:ext>
              </a:extLst>
            </p:cNvPr>
            <p:cNvSpPr txBox="1"/>
            <p:nvPr/>
          </p:nvSpPr>
          <p:spPr>
            <a:xfrm>
              <a:off x="2479614" y="2769421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Title</a:t>
              </a:r>
              <a:endParaRPr lang="en-CA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21BD16F-6076-4CE9-BCD8-294895A9D9FE}"/>
                </a:ext>
              </a:extLst>
            </p:cNvPr>
            <p:cNvSpPr txBox="1"/>
            <p:nvPr/>
          </p:nvSpPr>
          <p:spPr>
            <a:xfrm>
              <a:off x="2479613" y="3101149"/>
              <a:ext cx="946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Description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C75561B-D5E1-4F3E-A315-C04FCDF321D7}"/>
                </a:ext>
              </a:extLst>
            </p:cNvPr>
            <p:cNvSpPr/>
            <p:nvPr/>
          </p:nvSpPr>
          <p:spPr>
            <a:xfrm>
              <a:off x="3428028" y="2769421"/>
              <a:ext cx="6064035" cy="2783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CC5AB17-F91D-4097-956A-83EBBD5730AE}"/>
                </a:ext>
              </a:extLst>
            </p:cNvPr>
            <p:cNvSpPr/>
            <p:nvPr/>
          </p:nvSpPr>
          <p:spPr>
            <a:xfrm>
              <a:off x="3428028" y="3185794"/>
              <a:ext cx="6064035" cy="862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681AACE-A727-49E4-AA44-A607BFCBB391}"/>
                </a:ext>
              </a:extLst>
            </p:cNvPr>
            <p:cNvSpPr/>
            <p:nvPr/>
          </p:nvSpPr>
          <p:spPr>
            <a:xfrm>
              <a:off x="7449878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Add</a:t>
              </a:r>
              <a:endParaRPr lang="en-CA" sz="1600" b="1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0C83DE-5086-49D1-A2BE-1F954041D085}"/>
                </a:ext>
              </a:extLst>
            </p:cNvPr>
            <p:cNvSpPr/>
            <p:nvPr/>
          </p:nvSpPr>
          <p:spPr>
            <a:xfrm>
              <a:off x="8544909" y="4655386"/>
              <a:ext cx="929085" cy="28115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96E0848-4CCE-451F-ACA9-6FFFBDAABB99}"/>
                </a:ext>
              </a:extLst>
            </p:cNvPr>
            <p:cNvGrpSpPr/>
            <p:nvPr/>
          </p:nvGrpSpPr>
          <p:grpSpPr>
            <a:xfrm>
              <a:off x="3422412" y="4298561"/>
              <a:ext cx="1850913" cy="283147"/>
              <a:chOff x="5802488" y="1758699"/>
              <a:chExt cx="2677390" cy="42469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448F774-E891-4226-A9C1-E80A33D9DE08}"/>
                  </a:ext>
                </a:extLst>
              </p:cNvPr>
              <p:cNvSpPr/>
              <p:nvPr/>
            </p:nvSpPr>
            <p:spPr>
              <a:xfrm>
                <a:off x="5802488" y="1758699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Field BMP scale drop list</a:t>
                </a:r>
              </a:p>
            </p:txBody>
          </p:sp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CBDF1FD1-0646-416F-8E5E-B7759BBDEEB6}"/>
                  </a:ext>
                </a:extLst>
              </p:cNvPr>
              <p:cNvSpPr/>
              <p:nvPr/>
            </p:nvSpPr>
            <p:spPr>
              <a:xfrm rot="10800000">
                <a:off x="8159914" y="1887251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FD7519E-501D-49E9-BFBF-B9A796B35D4B}"/>
                </a:ext>
              </a:extLst>
            </p:cNvPr>
            <p:cNvSpPr txBox="1"/>
            <p:nvPr/>
          </p:nvSpPr>
          <p:spPr>
            <a:xfrm>
              <a:off x="2450657" y="4269803"/>
              <a:ext cx="1091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/>
                <a:t>BMP Scale </a:t>
              </a:r>
              <a:r>
                <a:rPr lang="en-CA" sz="1200" b="1" baseline="30000" dirty="0"/>
                <a:t>(?)</a:t>
              </a:r>
              <a:endParaRPr lang="en-CA" sz="1200" b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EE6B9DE-FA6F-4773-A225-26456098C9FD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DD233B0-61B6-4835-BD9C-8AB71A7A6049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0" name="Picture 2" descr="Related image">
              <a:extLst>
                <a:ext uri="{FF2B5EF4-FFF2-40B4-BE49-F238E27FC236}">
                  <a16:creationId xmlns:a16="http://schemas.microsoft.com/office/drawing/2014/main" id="{C7330694-C9D2-445D-9CE7-D39DA5AB2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A278A9F-0F56-41AA-8F15-2D0FCD997A4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72" name="Graphic 71" descr="Smiling face with no fill">
              <a:extLst>
                <a:ext uri="{FF2B5EF4-FFF2-40B4-BE49-F238E27FC236}">
                  <a16:creationId xmlns:a16="http://schemas.microsoft.com/office/drawing/2014/main" id="{50C31414-257E-471D-859C-99507605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73" name="Graphic 72" descr="Question mark">
              <a:extLst>
                <a:ext uri="{FF2B5EF4-FFF2-40B4-BE49-F238E27FC236}">
                  <a16:creationId xmlns:a16="http://schemas.microsoft.com/office/drawing/2014/main" id="{71FEF184-F9AD-4A99-B5D1-19027B99E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7A245A3-09BF-4455-82A0-EF7916B6359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DDE3013-1811-44E3-B33E-CE21F98EECC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7411080-1AC3-4B93-861A-563A7923C421}"/>
                </a:ext>
              </a:extLst>
            </p:cNvPr>
            <p:cNvSpPr txBox="1"/>
            <p:nvPr/>
          </p:nvSpPr>
          <p:spPr>
            <a:xfrm>
              <a:off x="2338283" y="28532"/>
              <a:ext cx="1034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chemeClr val="bg1">
                      <a:lumMod val="85000"/>
                    </a:schemeClr>
                  </a:solidFill>
                </a:rPr>
                <a:t>Overview</a:t>
              </a:r>
              <a:endParaRPr lang="en-CA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F37D92E-AEA2-4D2E-BF4E-DFB8C1C5C152}"/>
                </a:ext>
              </a:extLst>
            </p:cNvPr>
            <p:cNvSpPr txBox="1"/>
            <p:nvPr/>
          </p:nvSpPr>
          <p:spPr>
            <a:xfrm>
              <a:off x="3385697" y="25568"/>
              <a:ext cx="1034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5933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A026E1AA-6F54-4659-A81E-B238770A47E9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64429CDE-D253-4E7B-BCA5-845E3253967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b="1" dirty="0">
                <a:solidFill>
                  <a:schemeClr val="accent1"/>
                </a:solidFill>
              </a:rPr>
              <a:t>Ray’s farm</a:t>
            </a:r>
          </a:p>
        </p:txBody>
      </p:sp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B0A3C24C-F44B-4D02-BADD-BE3268449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69A3D952-3125-4500-9035-BE55FBF01312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67C9C86-A4D2-4DF4-91A3-2E2EBE194299}"/>
              </a:ext>
            </a:extLst>
          </p:cNvPr>
          <p:cNvGrpSpPr/>
          <p:nvPr/>
        </p:nvGrpSpPr>
        <p:grpSpPr>
          <a:xfrm>
            <a:off x="81997" y="1164409"/>
            <a:ext cx="1951335" cy="391529"/>
            <a:chOff x="76879" y="2649964"/>
            <a:chExt cx="1951335" cy="391529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850739A-2AF7-415E-BE93-A94EC675B140}"/>
                </a:ext>
              </a:extLst>
            </p:cNvPr>
            <p:cNvSpPr txBox="1"/>
            <p:nvPr/>
          </p:nvSpPr>
          <p:spPr>
            <a:xfrm>
              <a:off x="601700" y="270293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6" name="Arrow: Chevron 105">
              <a:extLst>
                <a:ext uri="{FF2B5EF4-FFF2-40B4-BE49-F238E27FC236}">
                  <a16:creationId xmlns:a16="http://schemas.microsoft.com/office/drawing/2014/main" id="{C3DF5E77-A8A5-46AE-B8F2-FDE2286D411F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11" name="Graphic 110" descr="List">
              <a:extLst>
                <a:ext uri="{FF2B5EF4-FFF2-40B4-BE49-F238E27FC236}">
                  <a16:creationId xmlns:a16="http://schemas.microsoft.com/office/drawing/2014/main" id="{C4761AD4-4739-4E2C-8FBA-29E8212A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7731" y="2649964"/>
              <a:ext cx="288000" cy="288000"/>
            </a:xfrm>
            <a:prstGeom prst="rect">
              <a:avLst/>
            </a:prstGeom>
          </p:spPr>
        </p:pic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6724B4EC-D67D-440E-AFD5-32274BFA7431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3DA6531A-5B16-408C-A31B-1160155B5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07422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0" name="TextBox 179">
            <a:extLst>
              <a:ext uri="{FF2B5EF4-FFF2-40B4-BE49-F238E27FC236}">
                <a16:creationId xmlns:a16="http://schemas.microsoft.com/office/drawing/2014/main" id="{87C2E434-693C-4787-A9E6-6974A5B13771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Farm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2D1FC62-234F-46AC-9E7F-3A847EEB41AD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Existing BMP summary</a:t>
            </a:r>
            <a:r>
              <a:rPr lang="en-CA" sz="1100" b="1" baseline="30000" dirty="0"/>
              <a:t>(?)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0BFE055-EC62-4802-9458-8404B2669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63853"/>
              </p:ext>
            </p:extLst>
          </p:nvPr>
        </p:nvGraphicFramePr>
        <p:xfrm>
          <a:off x="2090633" y="4918475"/>
          <a:ext cx="7769731" cy="190881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874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val="1435723812"/>
                    </a:ext>
                  </a:extLst>
                </a:gridCol>
                <a:gridCol w="535071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84129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516339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466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Slope 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60569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98" name="Group 97">
            <a:extLst>
              <a:ext uri="{FF2B5EF4-FFF2-40B4-BE49-F238E27FC236}">
                <a16:creationId xmlns:a16="http://schemas.microsoft.com/office/drawing/2014/main" id="{D6977919-B90F-40F9-ADB3-7C91FCF7587B}"/>
              </a:ext>
            </a:extLst>
          </p:cNvPr>
          <p:cNvGrpSpPr/>
          <p:nvPr/>
        </p:nvGrpSpPr>
        <p:grpSpPr>
          <a:xfrm>
            <a:off x="3249308" y="1110483"/>
            <a:ext cx="3437456" cy="3489079"/>
            <a:chOff x="3572343" y="1095315"/>
            <a:chExt cx="3437456" cy="3489079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B06C64E-A5B5-4B51-9E35-6A8C106AC3B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8A7CDA-D064-4D4B-AA39-571A28D33254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3EC2ED1-A62A-4B39-9E37-998A7D6E2A84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CFB40B-CA59-43A7-BB9C-490B2CC01BF7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FA0EB58-7114-4F7F-8AC5-C0C0C050261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5F380F4-A5AE-456C-8393-C436FDBE4DBF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B805ABD-939D-4099-A66C-9677EBBB5696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2767AE1-7D55-47EE-AA57-17034A8E2E53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FE123B2-394A-4FFD-87FF-1017C884D4B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32966AF-C45A-4FF7-B028-EBF4349266F4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557DFEB-7981-4857-B18B-FB5F2760FEF2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rgbClr val="5B9BD5">
                <a:alpha val="50196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55E7D21-0C11-4529-B7FE-6DEF756E0E87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85DDBB3-2D22-4620-8F71-6354FB31143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6AC258-C823-4679-83DD-0DD9D56C9A46}"/>
              </a:ext>
            </a:extLst>
          </p:cNvPr>
          <p:cNvGrpSpPr/>
          <p:nvPr/>
        </p:nvGrpSpPr>
        <p:grpSpPr>
          <a:xfrm>
            <a:off x="6911382" y="433468"/>
            <a:ext cx="1218677" cy="205437"/>
            <a:chOff x="6528872" y="1807230"/>
            <a:chExt cx="1795701" cy="44921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5AD9170-0CFA-4D0E-BEE8-048286A1A269}"/>
                </a:ext>
              </a:extLst>
            </p:cNvPr>
            <p:cNvSpPr/>
            <p:nvPr/>
          </p:nvSpPr>
          <p:spPr>
            <a:xfrm>
              <a:off x="6528872" y="1807230"/>
              <a:ext cx="1795701" cy="449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C1414192-DA5D-4CAE-A09E-80B20A31D1A2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F401649-A047-461C-8062-4F604D9C9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016159"/>
              </p:ext>
            </p:extLst>
          </p:nvPr>
        </p:nvGraphicFramePr>
        <p:xfrm>
          <a:off x="6914359" y="638906"/>
          <a:ext cx="1218677" cy="8973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1899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6778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dirty="0"/>
                        <a:t>         Watershed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Stream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         </a:t>
                      </a:r>
                      <a:r>
                        <a:rPr lang="en-CA" sz="800" dirty="0"/>
                        <a:t>LSD or Parcel</a:t>
                      </a:r>
                      <a:endParaRPr lang="en-CA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1E27C640-6AEA-467F-8EDC-FA26BEA71F6F}"/>
              </a:ext>
            </a:extLst>
          </p:cNvPr>
          <p:cNvSpPr/>
          <p:nvPr/>
        </p:nvSpPr>
        <p:spPr>
          <a:xfrm>
            <a:off x="7215346" y="1334292"/>
            <a:ext cx="216000" cy="14182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C4BBA96-7129-46B7-853C-877FB859D264}"/>
              </a:ext>
            </a:extLst>
          </p:cNvPr>
          <p:cNvSpPr/>
          <p:nvPr/>
        </p:nvSpPr>
        <p:spPr>
          <a:xfrm>
            <a:off x="7242075" y="1024758"/>
            <a:ext cx="192882" cy="85725"/>
          </a:xfrm>
          <a:custGeom>
            <a:avLst/>
            <a:gdLst>
              <a:gd name="connsiteX0" fmla="*/ 0 w 192882"/>
              <a:gd name="connsiteY0" fmla="*/ 83344 h 85725"/>
              <a:gd name="connsiteX1" fmla="*/ 76200 w 192882"/>
              <a:gd name="connsiteY1" fmla="*/ 0 h 85725"/>
              <a:gd name="connsiteX2" fmla="*/ 123825 w 192882"/>
              <a:gd name="connsiteY2" fmla="*/ 85725 h 85725"/>
              <a:gd name="connsiteX3" fmla="*/ 192882 w 192882"/>
              <a:gd name="connsiteY3" fmla="*/ 952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82" h="85725">
                <a:moveTo>
                  <a:pt x="0" y="83344"/>
                </a:moveTo>
                <a:lnTo>
                  <a:pt x="76200" y="0"/>
                </a:lnTo>
                <a:lnTo>
                  <a:pt x="123825" y="85725"/>
                </a:lnTo>
                <a:lnTo>
                  <a:pt x="192882" y="9525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5EC04C0-AA4B-474A-BFE3-987FFB331CC6}"/>
              </a:ext>
            </a:extLst>
          </p:cNvPr>
          <p:cNvSpPr/>
          <p:nvPr/>
        </p:nvSpPr>
        <p:spPr>
          <a:xfrm>
            <a:off x="7247632" y="702499"/>
            <a:ext cx="187325" cy="196850"/>
          </a:xfrm>
          <a:custGeom>
            <a:avLst/>
            <a:gdLst>
              <a:gd name="connsiteX0" fmla="*/ 9525 w 187325"/>
              <a:gd name="connsiteY0" fmla="*/ 149225 h 196850"/>
              <a:gd name="connsiteX1" fmla="*/ 0 w 187325"/>
              <a:gd name="connsiteY1" fmla="*/ 53975 h 196850"/>
              <a:gd name="connsiteX2" fmla="*/ 31750 w 187325"/>
              <a:gd name="connsiteY2" fmla="*/ 15875 h 196850"/>
              <a:gd name="connsiteX3" fmla="*/ 101600 w 187325"/>
              <a:gd name="connsiteY3" fmla="*/ 0 h 196850"/>
              <a:gd name="connsiteX4" fmla="*/ 155575 w 187325"/>
              <a:gd name="connsiteY4" fmla="*/ 57150 h 196850"/>
              <a:gd name="connsiteX5" fmla="*/ 187325 w 187325"/>
              <a:gd name="connsiteY5" fmla="*/ 123825 h 196850"/>
              <a:gd name="connsiteX6" fmla="*/ 114300 w 187325"/>
              <a:gd name="connsiteY6" fmla="*/ 168275 h 196850"/>
              <a:gd name="connsiteX7" fmla="*/ 53975 w 187325"/>
              <a:gd name="connsiteY7" fmla="*/ 196850 h 196850"/>
              <a:gd name="connsiteX8" fmla="*/ 9525 w 187325"/>
              <a:gd name="connsiteY8" fmla="*/ 149225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25" h="196850">
                <a:moveTo>
                  <a:pt x="9525" y="149225"/>
                </a:moveTo>
                <a:lnTo>
                  <a:pt x="0" y="53975"/>
                </a:lnTo>
                <a:lnTo>
                  <a:pt x="31750" y="15875"/>
                </a:lnTo>
                <a:lnTo>
                  <a:pt x="101600" y="0"/>
                </a:lnTo>
                <a:lnTo>
                  <a:pt x="155575" y="57150"/>
                </a:lnTo>
                <a:lnTo>
                  <a:pt x="187325" y="123825"/>
                </a:lnTo>
                <a:lnTo>
                  <a:pt x="114300" y="168275"/>
                </a:lnTo>
                <a:lnTo>
                  <a:pt x="53975" y="196850"/>
                </a:lnTo>
                <a:lnTo>
                  <a:pt x="9525" y="149225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dk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317C6F-8CDE-41F0-930B-D605D9F223E1}"/>
              </a:ext>
            </a:extLst>
          </p:cNvPr>
          <p:cNvGrpSpPr/>
          <p:nvPr/>
        </p:nvGrpSpPr>
        <p:grpSpPr>
          <a:xfrm>
            <a:off x="1079892" y="1529931"/>
            <a:ext cx="3223452" cy="1593892"/>
            <a:chOff x="1079892" y="1529931"/>
            <a:chExt cx="3223452" cy="159389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07FC457-2FDF-4D11-BDDB-78F4E4701EF6}"/>
                </a:ext>
              </a:extLst>
            </p:cNvPr>
            <p:cNvSpPr/>
            <p:nvPr/>
          </p:nvSpPr>
          <p:spPr>
            <a:xfrm>
              <a:off x="1079892" y="2069403"/>
              <a:ext cx="3223452" cy="105442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Only manual BMP selection is supported for farmer user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D2752A18-9072-4478-B4FB-0669B739773A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H="1" flipV="1">
              <a:off x="1611192" y="1529931"/>
              <a:ext cx="1080426" cy="53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75768F-4EA9-4B58-A354-31EE264EB5A1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3233590-E537-4D81-95C3-B3ECE6906F9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0" name="Picture 2" descr="Related image">
              <a:extLst>
                <a:ext uri="{FF2B5EF4-FFF2-40B4-BE49-F238E27FC236}">
                  <a16:creationId xmlns:a16="http://schemas.microsoft.com/office/drawing/2014/main" id="{6ED13206-F0C5-4BB3-B651-55D6AB173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1BD255A-3E87-413E-B1EE-21FFFBB2633A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3" name="Graphic 62" descr="Smiling face with no fill">
              <a:extLst>
                <a:ext uri="{FF2B5EF4-FFF2-40B4-BE49-F238E27FC236}">
                  <a16:creationId xmlns:a16="http://schemas.microsoft.com/office/drawing/2014/main" id="{E5164EF3-1667-4F2B-8C78-63D7376C6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64" name="Graphic 63" descr="Question mark">
              <a:extLst>
                <a:ext uri="{FF2B5EF4-FFF2-40B4-BE49-F238E27FC236}">
                  <a16:creationId xmlns:a16="http://schemas.microsoft.com/office/drawing/2014/main" id="{24ACE785-9D20-4D8E-98B2-03C5629C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D581D35-0152-4520-9DAC-0921759FE0B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73081BF-593C-49D3-8373-01CCEAA57C27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5D47F9-1143-42E7-BABB-3CE9AEE316A6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9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DAB43C-DA04-4ECC-9BAA-7D31C900BC97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C097F1-F6D3-4AA5-A549-FA67AF0DCB5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109" name="Arrow: Chevron 108">
              <a:extLst>
                <a:ext uri="{FF2B5EF4-FFF2-40B4-BE49-F238E27FC236}">
                  <a16:creationId xmlns:a16="http://schemas.microsoft.com/office/drawing/2014/main" id="{1ED9DB02-D421-43C4-8606-4615FFEE2E12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B8F02FEA-4C06-418E-A8AB-4071ACC2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B2F6F6-8B65-46C4-8954-8983E25F7520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3AE9FD21-2C29-4848-8A9D-A10CEB7B93A2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5FB82A2-ED0A-4DED-8255-95940F93001B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C1BBCD7-B825-4956-8DDF-2410B5187BA4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B09BE3A-66ED-4A9C-9265-B243533EC3A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E687BBE-B3BC-47D5-96DB-6429B35CF6D6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C609EBE-3A8F-42F0-9FA0-948F857F542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B1C2128-B1D7-4BF1-946E-228D3DC30E27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C63EF02-994A-499E-9675-9C04D1FA0B96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894D5372-C41F-464A-AADA-906657173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95408"/>
              </p:ext>
            </p:extLst>
          </p:nvPr>
        </p:nvGraphicFramePr>
        <p:xfrm>
          <a:off x="2090632" y="4907313"/>
          <a:ext cx="7769729" cy="191843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192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14648">
                  <a:extLst>
                    <a:ext uri="{9D8B030D-6E8A-4147-A177-3AD203B41FA5}">
                      <a16:colId xmlns:a16="http://schemas.microsoft.com/office/drawing/2014/main" val="2947272410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7426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89594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34012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23209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3253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119" name="Rectangle 118">
            <a:extLst>
              <a:ext uri="{FF2B5EF4-FFF2-40B4-BE49-F238E27FC236}">
                <a16:creationId xmlns:a16="http://schemas.microsoft.com/office/drawing/2014/main" id="{4E1E73D0-A56E-43B3-9ED3-FE2098237254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260FD326-260F-4D36-9C39-FDD55562B82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540B5667-7C8E-4BDB-BE16-4D8020EA1BD6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EC3B633B-6A5E-4364-9BF8-E1EC2EFCEAEA}"/>
              </a:ext>
            </a:extLst>
          </p:cNvPr>
          <p:cNvSpPr/>
          <p:nvPr/>
        </p:nvSpPr>
        <p:spPr>
          <a:xfrm>
            <a:off x="1079892" y="2069403"/>
            <a:ext cx="3223452" cy="10544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Except from LSD or Parcel visibility difference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Farmer and manager Manual BMP selection tool is identical.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6DDC729-CBD7-4593-A5B1-40577C67780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13F88B58-A28A-4269-9063-7B89CB891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6049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72AA2CF1-1C54-420A-BD07-C838758C3AF0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59FDB51-5EF8-4056-A241-BBB519A0930A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32E359D-7D1F-4386-AB3D-D56DA5ACC76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8A4979FB-DE0F-4132-9A6E-9CE8678186E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0348EEF-5557-4A25-8038-3E301FDFE3F8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D0386A4-64A3-4E4E-9762-1AF68AB51CA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6E45F9F-3024-4771-A916-05FEB163D1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CEC5CF-5457-47B7-BD22-D8928F778ED1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52B060E-F484-4EAB-AFA6-CB1379708845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D494CF8-59D9-4D26-BDE9-1C4139CC9E68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0" name="Picture 2" descr="Related image">
              <a:extLst>
                <a:ext uri="{FF2B5EF4-FFF2-40B4-BE49-F238E27FC236}">
                  <a16:creationId xmlns:a16="http://schemas.microsoft.com/office/drawing/2014/main" id="{217FBD09-F39A-4AB8-9D92-10ABD5C2D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A39539-6E9D-4665-B963-6399F04F0959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2" name="Graphic 81" descr="Smiling face with no fill">
              <a:extLst>
                <a:ext uri="{FF2B5EF4-FFF2-40B4-BE49-F238E27FC236}">
                  <a16:creationId xmlns:a16="http://schemas.microsoft.com/office/drawing/2014/main" id="{B33871B9-A791-4004-9FB9-60ECBC2AB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3" name="Graphic 82" descr="Question mark">
              <a:extLst>
                <a:ext uri="{FF2B5EF4-FFF2-40B4-BE49-F238E27FC236}">
                  <a16:creationId xmlns:a16="http://schemas.microsoft.com/office/drawing/2014/main" id="{2C76D881-D821-4484-B757-5B50A815F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3073FB6-A342-4C06-BBE9-1F6BF86ED10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23537F-6B74-4275-B871-310C091800EF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C93C0E-0CCE-4F07-B183-D9CE0581388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5CD83AC1-AEFA-4A46-B3AD-EAE712F76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24942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AE098719-C322-4134-A6ED-32CE4B246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584967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89" name="TextBox 88">
            <a:extLst>
              <a:ext uri="{FF2B5EF4-FFF2-40B4-BE49-F238E27FC236}">
                <a16:creationId xmlns:a16="http://schemas.microsoft.com/office/drawing/2014/main" id="{D966B79A-E21E-4272-A076-8AB937449464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D8F8CE6-CBCD-488C-A062-07BFC698FA2B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B6B9C3-333F-419F-9FE5-072A465FE7A6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6AA1779-5B02-4DE1-ABE9-276DED4C7472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6862311-0C84-4F51-88D0-6D0DC3A1D07C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2743133-6BD5-4CC4-B1B8-82A6076A07D9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9470C56-1516-4DCE-9DE5-38242CD4D3A3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76" name="Graphic 75" descr="World">
            <a:extLst>
              <a:ext uri="{FF2B5EF4-FFF2-40B4-BE49-F238E27FC236}">
                <a16:creationId xmlns:a16="http://schemas.microsoft.com/office/drawing/2014/main" id="{3EEE10A1-B54B-4C32-8C1E-EEEBEB160A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91" name="Graphic 90" descr="Map compass">
            <a:extLst>
              <a:ext uri="{FF2B5EF4-FFF2-40B4-BE49-F238E27FC236}">
                <a16:creationId xmlns:a16="http://schemas.microsoft.com/office/drawing/2014/main" id="{124F5A35-5777-47E2-9067-84E7E40E1C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76A8AA76-C6D8-4955-8AAD-09302403E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350537E2-E666-4F06-A39E-C007ABECF263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D86C0CE-BE5C-405D-A220-A30EA93DD07C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E344AE71-97AD-4769-B535-A2C19F246B54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8170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7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78393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46977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2009834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6B6D1192-5165-4DEF-9B4D-3B278AB1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633" y="4853092"/>
            <a:ext cx="7769728" cy="2004908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CA8DA07-5809-4BA7-B581-CEE5A94AF7A5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260F19-F872-48F8-B690-FCA6DCAB75EF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73" name="Arrow: Chevron 72">
              <a:extLst>
                <a:ext uri="{FF2B5EF4-FFF2-40B4-BE49-F238E27FC236}">
                  <a16:creationId xmlns:a16="http://schemas.microsoft.com/office/drawing/2014/main" id="{EF5ED0AC-7576-4C4C-9252-1EFDAD223DB1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4" name="Graphic 73" descr="List">
              <a:extLst>
                <a:ext uri="{FF2B5EF4-FFF2-40B4-BE49-F238E27FC236}">
                  <a16:creationId xmlns:a16="http://schemas.microsoft.com/office/drawing/2014/main" id="{5763B861-4764-49E3-AD01-834F74F3F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03EF07-1264-4617-A496-68982543416C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57B7773-A3FE-483B-A1F4-4CB3B8D57C30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8AF7EDD-7507-4449-9251-A2835D1CFB5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4992F99-2E33-4F59-BCCA-DD016E65D677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FDA14D0-637D-4C21-AAA6-BA0838776823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4475F17-1300-4A78-B652-8522AF5AFEE3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6200B10-1C08-45C9-9B9E-5BE319AF9071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4B8988A-E6BC-4F37-B8DB-AC7F2F255AEA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597038A-1EB5-4BBA-91FE-95C963EC56E7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07D271EB-9791-4440-AEFF-C264969D28FE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93CFDC4B-9C05-40D9-973A-31B290A69219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F44ED008-3FF1-4187-8640-95C9C7F1A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892491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3" name="Group 62">
            <a:extLst>
              <a:ext uri="{FF2B5EF4-FFF2-40B4-BE49-F238E27FC236}">
                <a16:creationId xmlns:a16="http://schemas.microsoft.com/office/drawing/2014/main" id="{BBA108E2-901B-43F5-9BC4-B850A176E5C8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B24C7A6-A549-445A-929C-5B40426CD219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960F72D-0E55-4A74-ABCD-EF15F1D065F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93F7935C-21BF-4352-B95B-1B447134A148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7B0DE8-A27C-45EF-80B1-12E9EC76ABCF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FFA6814-149C-4936-A30E-99E864E79E5E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438118C-92F1-4403-9FAC-3848B3842689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0189E4-630C-44B1-BE94-7C58D3B20AD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075AA34-F09F-4829-A31A-41DA269C7857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09451FC-1DDB-4F77-A9E0-D7747BB882A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5" name="Picture 2" descr="Related image">
              <a:extLst>
                <a:ext uri="{FF2B5EF4-FFF2-40B4-BE49-F238E27FC236}">
                  <a16:creationId xmlns:a16="http://schemas.microsoft.com/office/drawing/2014/main" id="{792850EE-F30E-4566-BFFE-537C69F07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D95841D-DD0E-416D-9171-89B8DFC9DBE8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7" name="Graphic 86" descr="Smiling face with no fill">
              <a:extLst>
                <a:ext uri="{FF2B5EF4-FFF2-40B4-BE49-F238E27FC236}">
                  <a16:creationId xmlns:a16="http://schemas.microsoft.com/office/drawing/2014/main" id="{C371F99F-36B8-4BBF-9290-98F8AD2C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8" name="Graphic 87" descr="Question mark">
              <a:extLst>
                <a:ext uri="{FF2B5EF4-FFF2-40B4-BE49-F238E27FC236}">
                  <a16:creationId xmlns:a16="http://schemas.microsoft.com/office/drawing/2014/main" id="{FF6F21AD-2A8C-4E74-ACDC-EA8D57527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3417E53-DE5B-4300-BEFE-A1704A0846C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07F317C-8918-48BD-AF8B-80F959DA8540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62254DE-A3E2-4747-A0CD-955159836FE6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556E0D6-3095-4645-AB80-34C3514DF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2A8E9F72-1B63-4D37-A7D7-CE8E77A6E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20115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8905AE53-D0E3-4730-85A5-AADC6A2ECB85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9A45888-6289-4671-BB35-6B99375596D8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AA276F6-6F0A-4F18-AC2A-FFFEEC4D1B8B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85790D6-D6C2-41C5-B98C-D40DEC582495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3CB2B3-C8E9-44F3-8E76-BF809616F02E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363C0AB-D41A-486F-ABCB-556C82E48023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2043E6-5B38-4940-992A-4C1B0CEFAC0B}"/>
              </a:ext>
            </a:extLst>
          </p:cNvPr>
          <p:cNvSpPr/>
          <p:nvPr/>
        </p:nvSpPr>
        <p:spPr>
          <a:xfrm>
            <a:off x="9468335" y="341420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2" name="Graphic 101" descr="World">
            <a:extLst>
              <a:ext uri="{FF2B5EF4-FFF2-40B4-BE49-F238E27FC236}">
                <a16:creationId xmlns:a16="http://schemas.microsoft.com/office/drawing/2014/main" id="{F89824DF-96B3-4A7D-997F-72EDFAF449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30833" y="4166830"/>
            <a:ext cx="318011" cy="300740"/>
          </a:xfrm>
          <a:prstGeom prst="rect">
            <a:avLst/>
          </a:prstGeom>
        </p:spPr>
      </p:pic>
      <p:pic>
        <p:nvPicPr>
          <p:cNvPr id="104" name="Graphic 103" descr="Map compass">
            <a:extLst>
              <a:ext uri="{FF2B5EF4-FFF2-40B4-BE49-F238E27FC236}">
                <a16:creationId xmlns:a16="http://schemas.microsoft.com/office/drawing/2014/main" id="{BE4B3500-6B3C-4BAB-8B9D-742860BA51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5356" y="3060573"/>
            <a:ext cx="318011" cy="30074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2E90688-3281-4269-9F41-4848FE8B70A1}"/>
              </a:ext>
            </a:extLst>
          </p:cNvPr>
          <p:cNvSpPr txBox="1"/>
          <p:nvPr/>
        </p:nvSpPr>
        <p:spPr>
          <a:xfrm>
            <a:off x="9406436" y="269060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A895DAA1-CECD-4EF4-A9AF-73776695B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710335"/>
              </p:ext>
            </p:extLst>
          </p:nvPr>
        </p:nvGraphicFramePr>
        <p:xfrm>
          <a:off x="2093401" y="4601139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7" name="TextBox 106">
            <a:extLst>
              <a:ext uri="{FF2B5EF4-FFF2-40B4-BE49-F238E27FC236}">
                <a16:creationId xmlns:a16="http://schemas.microsoft.com/office/drawing/2014/main" id="{FE6AD4A2-46E9-4CC5-94D5-D1DF6E9CE744}"/>
              </a:ext>
            </a:extLst>
          </p:cNvPr>
          <p:cNvSpPr txBox="1"/>
          <p:nvPr/>
        </p:nvSpPr>
        <p:spPr>
          <a:xfrm>
            <a:off x="5147881" y="4564028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4F05EA6-EFB3-4B1A-AA77-AAC3F7F20F61}"/>
              </a:ext>
            </a:extLst>
          </p:cNvPr>
          <p:cNvSpPr/>
          <p:nvPr/>
        </p:nvSpPr>
        <p:spPr>
          <a:xfrm>
            <a:off x="6843862" y="4593550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09" name="Isosceles Triangle 108">
            <a:extLst>
              <a:ext uri="{FF2B5EF4-FFF2-40B4-BE49-F238E27FC236}">
                <a16:creationId xmlns:a16="http://schemas.microsoft.com/office/drawing/2014/main" id="{455A3504-EDF4-490C-BDF9-41C05EE18EC7}"/>
              </a:ext>
            </a:extLst>
          </p:cNvPr>
          <p:cNvSpPr/>
          <p:nvPr/>
        </p:nvSpPr>
        <p:spPr>
          <a:xfrm rot="10800000">
            <a:off x="8026081" y="4694833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54A3977-4539-43B1-ADF4-8DD5BFF54272}"/>
              </a:ext>
            </a:extLst>
          </p:cNvPr>
          <p:cNvSpPr/>
          <p:nvPr/>
        </p:nvSpPr>
        <p:spPr>
          <a:xfrm>
            <a:off x="8317146" y="4601139"/>
            <a:ext cx="1545982" cy="20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Off-site effectiveness</a:t>
            </a:r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F0DF0F39-952A-45F4-AF60-233F7A5DF50D}"/>
              </a:ext>
            </a:extLst>
          </p:cNvPr>
          <p:cNvSpPr/>
          <p:nvPr/>
        </p:nvSpPr>
        <p:spPr>
          <a:xfrm rot="10800000">
            <a:off x="9789672" y="4670337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42500432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60B1AA-4CBA-42F0-8B56-8DFF6D655D9D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269673" y="1219200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269673" y="1219200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625609" y="1388317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125643" y="1497443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4933391" y="1701144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5787294" y="1912120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387200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4988401" y="3468979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591179" y="3468979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387200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4988401" y="3115347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591179" y="311534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4988401" y="273693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591179" y="273693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E0435CF-8E82-4534-9BA1-793DDDE57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022807"/>
              </p:ext>
            </p:extLst>
          </p:nvPr>
        </p:nvGraphicFramePr>
        <p:xfrm>
          <a:off x="2090632" y="4907312"/>
          <a:ext cx="7769729" cy="195068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3826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6512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38211">
                  <a:extLst>
                    <a:ext uri="{9D8B030D-6E8A-4147-A177-3AD203B41FA5}">
                      <a16:colId xmlns:a16="http://schemas.microsoft.com/office/drawing/2014/main" val="2589417662"/>
                    </a:ext>
                  </a:extLst>
                </a:gridCol>
                <a:gridCol w="8917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912956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86387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8516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3561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605386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3963ADD8-DD93-4374-AC18-083E40B2E551}"/>
              </a:ext>
            </a:extLst>
          </p:cNvPr>
          <p:cNvSpPr/>
          <p:nvPr/>
        </p:nvSpPr>
        <p:spPr>
          <a:xfrm>
            <a:off x="9628698" y="5303074"/>
            <a:ext cx="231665" cy="15226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EF2C16-7B93-4B2F-AD9E-98642392BA00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DB7D8BF-C6F5-4F34-9879-495314C00C9C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A652713-92F5-4CDE-BF2E-B618CE3A3843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5D99396A-FAF7-4E86-A5B3-DE576768878D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5" name="Graphic 84" descr="List">
              <a:extLst>
                <a:ext uri="{FF2B5EF4-FFF2-40B4-BE49-F238E27FC236}">
                  <a16:creationId xmlns:a16="http://schemas.microsoft.com/office/drawing/2014/main" id="{154FBE4F-8045-43AA-9719-FE7396D4F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3909C6B-5C3F-4EC5-B439-6065D6ACEA55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ADE61A3-C6D6-4B6C-961D-AF89B98BD624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96DE1610-4312-497F-8E05-E3BD9EEB1320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5231CF5-017B-43DA-A358-D0ADC13DCD9A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36D3D36-86AA-4E32-BA98-A47B1953AE52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695B743-5BD5-4511-87E3-FC5EB68829AC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8A35BA9-1B82-4717-8D37-EEE43C4753A5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0F634AB-3D61-411B-B6B4-70340889F900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9B6C1E9-6899-49B5-B72B-6541826C668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323A9569-B654-4DBE-9F5F-B6DCA7CA21C5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BAAC0930-A57C-4A13-9897-A15D899BC11C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8FF96270-99B9-40FF-8511-30D92DE44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15117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65" name="Group 64">
            <a:extLst>
              <a:ext uri="{FF2B5EF4-FFF2-40B4-BE49-F238E27FC236}">
                <a16:creationId xmlns:a16="http://schemas.microsoft.com/office/drawing/2014/main" id="{7AE22B60-2C61-4958-9F80-7507F8B7DDE3}"/>
              </a:ext>
            </a:extLst>
          </p:cNvPr>
          <p:cNvGrpSpPr/>
          <p:nvPr/>
        </p:nvGrpSpPr>
        <p:grpSpPr>
          <a:xfrm>
            <a:off x="6960438" y="437025"/>
            <a:ext cx="1218677" cy="1060446"/>
            <a:chOff x="6889233" y="429469"/>
            <a:chExt cx="1218677" cy="106044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9EC3E47-9F54-45E2-A768-9CE5299D858D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ACFBE96-36E2-4588-AD0E-95B0E603307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72" name="Isosceles Triangle 71">
                <a:extLst>
                  <a:ext uri="{FF2B5EF4-FFF2-40B4-BE49-F238E27FC236}">
                    <a16:creationId xmlns:a16="http://schemas.microsoft.com/office/drawing/2014/main" id="{AA1DE763-4BFF-4869-A83F-96C3265AAB27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A4B9F1F-F6F3-49BD-872A-A2D3CBFC055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46D569-374B-42B5-8FEB-5BD8C5F62CD7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7375766-F1D3-4BD4-B6CE-FAB258EB0FAA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E1C9F60-DF2B-453D-9B77-3C36D85F4E7C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E041573-08FD-4364-8EC4-B12558547B6A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C461F8C-74FE-4AA5-BA96-6868E76C663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9" name="Picture 2" descr="Related image">
              <a:extLst>
                <a:ext uri="{FF2B5EF4-FFF2-40B4-BE49-F238E27FC236}">
                  <a16:creationId xmlns:a16="http://schemas.microsoft.com/office/drawing/2014/main" id="{DC590389-3061-45F5-9500-819D1F1FC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6E3E131-CF87-4D3F-B4FD-606911DB657E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1" name="Graphic 80" descr="Smiling face with no fill">
              <a:extLst>
                <a:ext uri="{FF2B5EF4-FFF2-40B4-BE49-F238E27FC236}">
                  <a16:creationId xmlns:a16="http://schemas.microsoft.com/office/drawing/2014/main" id="{42F9D84A-1016-4723-BA6D-AF1F4B55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2" name="Graphic 81" descr="Question mark">
              <a:extLst>
                <a:ext uri="{FF2B5EF4-FFF2-40B4-BE49-F238E27FC236}">
                  <a16:creationId xmlns:a16="http://schemas.microsoft.com/office/drawing/2014/main" id="{FA07901F-2556-40B9-8BEF-CD1DC12CF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09B895-EF27-4F68-803C-450380E8C9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B5B703-CAED-4067-BBCA-A8BAF62625F2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A5ACB48-8B09-4062-A890-0EF28DD479B1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2AE55E0E-8412-4FA4-BA70-12AC28B68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3ACAE9BF-0306-49E3-8BB6-0E6EDBB05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20115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7B705445-9066-4B53-97D4-C86DD0EC0C23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C7090B9-1CE7-4B4E-A5C8-46069FC07CF9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5EACD09-5C5F-496B-B263-8132842592D7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E547AFB-727D-4731-B35F-31FCDF943BC2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A4ABE6F-0B9E-4B6C-8708-A58214D81C9D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8B103F-9803-4E2E-895F-5B32B523C87F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32715C8-E3CC-4301-B657-099ACC8E5CE0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2" name="Graphic 101" descr="World">
            <a:extLst>
              <a:ext uri="{FF2B5EF4-FFF2-40B4-BE49-F238E27FC236}">
                <a16:creationId xmlns:a16="http://schemas.microsoft.com/office/drawing/2014/main" id="{7F90DD08-A949-40AA-841C-263E715ECD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04" name="Graphic 103" descr="Map compass">
            <a:extLst>
              <a:ext uri="{FF2B5EF4-FFF2-40B4-BE49-F238E27FC236}">
                <a16:creationId xmlns:a16="http://schemas.microsoft.com/office/drawing/2014/main" id="{B099B1A7-3840-40F9-9EF5-C5F43B05C6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1BAA18B1-7773-4484-9076-8DE5DBA6C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81F88358-1BCC-44F9-ADD8-9BBD1227E11D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D78C790-4D5E-4CEE-9D4B-396C39B41E75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08" name="Isosceles Triangle 107">
            <a:extLst>
              <a:ext uri="{FF2B5EF4-FFF2-40B4-BE49-F238E27FC236}">
                <a16:creationId xmlns:a16="http://schemas.microsoft.com/office/drawing/2014/main" id="{D2DDD293-168E-4AE2-BF67-131D01CD9FF6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1709820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0E6C6FB-6E92-40D8-9765-2704E68ACA34}"/>
              </a:ext>
            </a:extLst>
          </p:cNvPr>
          <p:cNvGraphicFramePr>
            <a:graphicFrameLocks noGrp="1"/>
          </p:cNvGraphicFramePr>
          <p:nvPr/>
        </p:nvGraphicFramePr>
        <p:xfrm>
          <a:off x="8192655" y="429469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155" name="Arrow: Pentagon 154">
            <a:extLst>
              <a:ext uri="{FF2B5EF4-FFF2-40B4-BE49-F238E27FC236}">
                <a16:creationId xmlns:a16="http://schemas.microsoft.com/office/drawing/2014/main" id="{FBB46243-66DD-4DE7-A123-979F64828AEA}"/>
              </a:ext>
            </a:extLst>
          </p:cNvPr>
          <p:cNvSpPr/>
          <p:nvPr/>
        </p:nvSpPr>
        <p:spPr>
          <a:xfrm rot="5400000">
            <a:off x="9407806" y="4629517"/>
            <a:ext cx="170825" cy="720344"/>
          </a:xfrm>
          <a:prstGeom prst="homePlate">
            <a:avLst>
              <a:gd name="adj" fmla="val 6719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CA" sz="800" dirty="0">
                <a:solidFill>
                  <a:schemeClr val="bg1"/>
                </a:solidFill>
              </a:rPr>
              <a:t>Option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1A8FD4-CAFF-4470-ABB5-ACC6F158D46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D90C517-A26C-40FB-8F4F-BD54B56B05D8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014F87C-1443-4946-9A3A-EF9FE2B3C748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1EC5ED6-2FCE-4406-860C-AB56DA420532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371A0DA-9632-4501-9927-EDD4D4927E74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5CA04EF-7003-47FC-8376-DC4506A4FDD2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F94ACB-1681-48B1-B20B-2B16C4972448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4D9EE3-B1FE-4236-B73A-56110BE633F9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D0D6397-B556-4311-B229-9DE6B209D611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6FC6E2A-FB31-4C4A-B3B5-0C97409EB4B9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dirty="0"/>
                <a:t>BMP selection &amp; overview</a:t>
              </a:r>
            </a:p>
          </p:txBody>
        </p:sp>
        <p:sp>
          <p:nvSpPr>
            <p:cNvPr id="83" name="Arrow: Chevron 82">
              <a:extLst>
                <a:ext uri="{FF2B5EF4-FFF2-40B4-BE49-F238E27FC236}">
                  <a16:creationId xmlns:a16="http://schemas.microsoft.com/office/drawing/2014/main" id="{001DF307-EB80-41A0-BB25-8B3EDA1105A7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84" name="Graphic 83" descr="List">
              <a:extLst>
                <a:ext uri="{FF2B5EF4-FFF2-40B4-BE49-F238E27FC236}">
                  <a16:creationId xmlns:a16="http://schemas.microsoft.com/office/drawing/2014/main" id="{6E2D02E1-1786-47CA-85A7-2AC0381FC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5B24491-B9DE-4E4C-A280-1A9C47485F4B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2AF8262-B909-42E1-9536-AEA2EB12708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035C942-0403-4DD9-85BA-29B559E4873C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37500EF-2D4A-47A4-85FE-E6601A169BBB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0715E22-BD7D-41EC-896D-3282E7343707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F94C55C-B6A3-4E02-A063-F873FA18844D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382FC2B-8900-4590-A1DB-9A6D8611E400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FDF9CD8-D24C-4725-A034-505AFA060CBC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81C1C19-17C3-4635-BB06-2E7DED5A5514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342CA8E-7511-4CD4-BC8A-EE603BA0152E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FFF670A8-3977-4417-A5F3-24AA1C607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55678"/>
              </p:ext>
            </p:extLst>
          </p:nvPr>
        </p:nvGraphicFramePr>
        <p:xfrm>
          <a:off x="6963415" y="642463"/>
          <a:ext cx="1218677" cy="92074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</a:tbl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BA570624-AD5A-423A-A2E2-630985110E58}"/>
              </a:ext>
            </a:extLst>
          </p:cNvPr>
          <p:cNvGrpSpPr/>
          <p:nvPr/>
        </p:nvGrpSpPr>
        <p:grpSpPr>
          <a:xfrm>
            <a:off x="6960438" y="437025"/>
            <a:ext cx="1218677" cy="1062075"/>
            <a:chOff x="6960438" y="437025"/>
            <a:chExt cx="1218677" cy="106207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0103906-3A8E-46BA-9D20-F7A19C1C13B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EB69843-6545-454B-957B-AC15710A4E47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7793C334-6865-4BC9-AF42-8ECB7439519D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F738803-BF90-4CFB-B56E-60A1C079F34A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A3C92E-22B9-48BB-B8C2-120259B95027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F8D415-1293-4C45-A3AD-6F354B2712CA}"/>
                </a:ext>
              </a:extLst>
            </p:cNvPr>
            <p:cNvSpPr/>
            <p:nvPr/>
          </p:nvSpPr>
          <p:spPr>
            <a:xfrm>
              <a:off x="7329482" y="1188835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D3F8ECE-B161-4FB1-948A-B7009020F856}"/>
                </a:ext>
              </a:extLst>
            </p:cNvPr>
            <p:cNvSpPr/>
            <p:nvPr/>
          </p:nvSpPr>
          <p:spPr>
            <a:xfrm>
              <a:off x="7329482" y="1391100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99D6C10-3415-45E8-8B61-3B49BCDAD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91587"/>
              </p:ext>
            </p:extLst>
          </p:nvPr>
        </p:nvGraphicFramePr>
        <p:xfrm>
          <a:off x="2090632" y="4907313"/>
          <a:ext cx="7769728" cy="190764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95418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863496761"/>
                    </a:ext>
                  </a:extLst>
                </a:gridCol>
                <a:gridCol w="826646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9509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002414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39621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30275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455260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98548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10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6545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</a:tbl>
          </a:graphicData>
        </a:graphic>
      </p:graphicFrame>
      <p:grpSp>
        <p:nvGrpSpPr>
          <p:cNvPr id="61" name="Group 60">
            <a:extLst>
              <a:ext uri="{FF2B5EF4-FFF2-40B4-BE49-F238E27FC236}">
                <a16:creationId xmlns:a16="http://schemas.microsoft.com/office/drawing/2014/main" id="{7D1A8B13-8A3B-43C7-ACE3-DAF37FF5B7A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BCF5187-946F-4689-A7F1-687912E0F74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1" name="Picture 2" descr="Related image">
              <a:extLst>
                <a:ext uri="{FF2B5EF4-FFF2-40B4-BE49-F238E27FC236}">
                  <a16:creationId xmlns:a16="http://schemas.microsoft.com/office/drawing/2014/main" id="{15D82336-D8D2-4D34-B526-7FA2D0C10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D9B7498-62E6-4D0B-965B-9725AD643EF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9" name="Graphic 108" descr="Smiling face with no fill">
              <a:extLst>
                <a:ext uri="{FF2B5EF4-FFF2-40B4-BE49-F238E27FC236}">
                  <a16:creationId xmlns:a16="http://schemas.microsoft.com/office/drawing/2014/main" id="{E0BBDA21-5D1C-49EE-AA50-AAAC85C74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110" name="Graphic 109" descr="Question mark">
              <a:extLst>
                <a:ext uri="{FF2B5EF4-FFF2-40B4-BE49-F238E27FC236}">
                  <a16:creationId xmlns:a16="http://schemas.microsoft.com/office/drawing/2014/main" id="{913709B4-89E7-4345-A2F2-C2FBAAEE0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0E3C589-F443-4C36-B4BD-1A503DD813E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D8DDECB-F14A-4ABC-A1D4-75BE0999AFC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4B1EF17-1E88-4330-82B9-4526D8D7F5F7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009B8EE8-293D-48A6-B055-BA38CBD4A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5915"/>
              </p:ext>
            </p:extLst>
          </p:nvPr>
        </p:nvGraphicFramePr>
        <p:xfrm>
          <a:off x="9953041" y="4055368"/>
          <a:ext cx="2165396" cy="152800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77500C6E-C9EC-4824-ADC3-3474BF51E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020115"/>
              </p:ext>
            </p:extLst>
          </p:nvPr>
        </p:nvGraphicFramePr>
        <p:xfrm>
          <a:off x="9974005" y="1243908"/>
          <a:ext cx="2129543" cy="249707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1DBFDE00-A661-4281-B541-F73ECAE1F0E1}"/>
              </a:ext>
            </a:extLst>
          </p:cNvPr>
          <p:cNvSpPr txBox="1"/>
          <p:nvPr/>
        </p:nvSpPr>
        <p:spPr>
          <a:xfrm>
            <a:off x="9920694" y="383849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964E52-3B1A-4804-BB8B-44CBF5D08FFF}"/>
              </a:ext>
            </a:extLst>
          </p:cNvPr>
          <p:cNvSpPr txBox="1"/>
          <p:nvPr/>
        </p:nvSpPr>
        <p:spPr>
          <a:xfrm>
            <a:off x="9880097" y="100166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5F8E17A-947B-422B-8F94-9469D568E067}"/>
              </a:ext>
            </a:extLst>
          </p:cNvPr>
          <p:cNvGrpSpPr/>
          <p:nvPr/>
        </p:nvGrpSpPr>
        <p:grpSpPr>
          <a:xfrm>
            <a:off x="9878668" y="367818"/>
            <a:ext cx="2147484" cy="526457"/>
            <a:chOff x="9878668" y="367818"/>
            <a:chExt cx="2147484" cy="526457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1679D6B3-8B9E-4418-B23D-026D18901315}"/>
                </a:ext>
              </a:extLst>
            </p:cNvPr>
            <p:cNvSpPr/>
            <p:nvPr/>
          </p:nvSpPr>
          <p:spPr>
            <a:xfrm>
              <a:off x="9974013" y="676620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All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825C53B-7556-4CA5-B4E7-71B44F225AA4}"/>
                </a:ext>
              </a:extLst>
            </p:cNvPr>
            <p:cNvSpPr/>
            <p:nvPr/>
          </p:nvSpPr>
          <p:spPr>
            <a:xfrm>
              <a:off x="11054152" y="678275"/>
              <a:ext cx="972000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Clear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8DFD791-EA20-4D70-934D-CE10FFEF674E}"/>
                </a:ext>
              </a:extLst>
            </p:cNvPr>
            <p:cNvSpPr txBox="1"/>
            <p:nvPr/>
          </p:nvSpPr>
          <p:spPr>
            <a:xfrm>
              <a:off x="9878668" y="367818"/>
              <a:ext cx="14370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Select BMP</a:t>
              </a:r>
              <a:endParaRPr lang="en-CA" sz="1100" b="1" baseline="30000" dirty="0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CE7EAE4-816F-4163-B2CF-0FBB3733101F}"/>
              </a:ext>
            </a:extLst>
          </p:cNvPr>
          <p:cNvSpPr/>
          <p:nvPr/>
        </p:nvSpPr>
        <p:spPr>
          <a:xfrm>
            <a:off x="9407084" y="351301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2" name="Graphic 101" descr="World">
            <a:extLst>
              <a:ext uri="{FF2B5EF4-FFF2-40B4-BE49-F238E27FC236}">
                <a16:creationId xmlns:a16="http://schemas.microsoft.com/office/drawing/2014/main" id="{07B8182B-954F-4E01-99DC-AF7F2A290E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9582" y="4265636"/>
            <a:ext cx="318011" cy="300740"/>
          </a:xfrm>
          <a:prstGeom prst="rect">
            <a:avLst/>
          </a:prstGeom>
        </p:spPr>
      </p:pic>
      <p:pic>
        <p:nvPicPr>
          <p:cNvPr id="105" name="Graphic 104" descr="Map compass">
            <a:extLst>
              <a:ext uri="{FF2B5EF4-FFF2-40B4-BE49-F238E27FC236}">
                <a16:creationId xmlns:a16="http://schemas.microsoft.com/office/drawing/2014/main" id="{4E5EEAFB-357B-4448-A9DE-51B79D6A3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4105" y="3159379"/>
            <a:ext cx="318011" cy="300740"/>
          </a:xfrm>
          <a:prstGeom prst="rect">
            <a:avLst/>
          </a:prstGeom>
        </p:spPr>
      </p:pic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7E652017-FE23-493B-A067-16300A478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522313"/>
              </p:ext>
            </p:extLst>
          </p:nvPr>
        </p:nvGraphicFramePr>
        <p:xfrm>
          <a:off x="2076858" y="4663005"/>
          <a:ext cx="776972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144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522358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114" name="TextBox 113">
            <a:extLst>
              <a:ext uri="{FF2B5EF4-FFF2-40B4-BE49-F238E27FC236}">
                <a16:creationId xmlns:a16="http://schemas.microsoft.com/office/drawing/2014/main" id="{1AED8910-CF5B-4CE4-A070-1A254B3DFE03}"/>
              </a:ext>
            </a:extLst>
          </p:cNvPr>
          <p:cNvSpPr txBox="1"/>
          <p:nvPr/>
        </p:nvSpPr>
        <p:spPr>
          <a:xfrm>
            <a:off x="6799679" y="4625894"/>
            <a:ext cx="16959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Cost and Effectiveness </a:t>
            </a:r>
            <a:r>
              <a:rPr lang="en-CA" sz="1100" b="1" baseline="30000" dirty="0"/>
              <a:t>(?)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1F426F4-3404-4AD2-A09A-5E6E12C8C164}"/>
              </a:ext>
            </a:extLst>
          </p:cNvPr>
          <p:cNvSpPr/>
          <p:nvPr/>
        </p:nvSpPr>
        <p:spPr>
          <a:xfrm>
            <a:off x="8495660" y="4655416"/>
            <a:ext cx="1350925" cy="2320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8B8D6F63-A357-4DE0-B04E-2A797B73ADDD}"/>
              </a:ext>
            </a:extLst>
          </p:cNvPr>
          <p:cNvSpPr/>
          <p:nvPr/>
        </p:nvSpPr>
        <p:spPr>
          <a:xfrm rot="10800000">
            <a:off x="9677879" y="4756699"/>
            <a:ext cx="73456" cy="7152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</p:spTree>
    <p:extLst>
      <p:ext uri="{BB962C8B-B14F-4D97-AF65-F5344CB8AC3E}">
        <p14:creationId xmlns:p14="http://schemas.microsoft.com/office/powerpoint/2010/main" val="3203651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698550-FB6C-4999-9E14-EED704ECF00C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1998" cy="68510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90801">
                  <a:extLst>
                    <a:ext uri="{9D8B030D-6E8A-4147-A177-3AD203B41FA5}">
                      <a16:colId xmlns:a16="http://schemas.microsoft.com/office/drawing/2014/main" val="2745701971"/>
                    </a:ext>
                  </a:extLst>
                </a:gridCol>
                <a:gridCol w="7776144">
                  <a:extLst>
                    <a:ext uri="{9D8B030D-6E8A-4147-A177-3AD203B41FA5}">
                      <a16:colId xmlns:a16="http://schemas.microsoft.com/office/drawing/2014/main" val="3724013289"/>
                    </a:ext>
                  </a:extLst>
                </a:gridCol>
                <a:gridCol w="2325053">
                  <a:extLst>
                    <a:ext uri="{9D8B030D-6E8A-4147-A177-3AD203B41FA5}">
                      <a16:colId xmlns:a16="http://schemas.microsoft.com/office/drawing/2014/main" val="1431369543"/>
                    </a:ext>
                  </a:extLst>
                </a:gridCol>
              </a:tblGrid>
              <a:tr h="350982">
                <a:tc gridSpan="3">
                  <a:txBody>
                    <a:bodyPr/>
                    <a:lstStyle/>
                    <a:p>
                      <a:endParaRPr lang="en-CA" sz="18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5523167"/>
                  </a:ext>
                </a:extLst>
              </a:tr>
              <a:tr h="454253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01362"/>
                  </a:ext>
                </a:extLst>
              </a:tr>
              <a:tr h="1942732">
                <a:tc vMerge="1">
                  <a:txBody>
                    <a:bodyPr/>
                    <a:lstStyle/>
                    <a:p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4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190758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B797F3B5-324D-4013-93E1-C4C4900DA29F}"/>
              </a:ext>
            </a:extLst>
          </p:cNvPr>
          <p:cNvGraphicFramePr>
            <a:graphicFrameLocks noGrp="1"/>
          </p:cNvGraphicFramePr>
          <p:nvPr/>
        </p:nvGraphicFramePr>
        <p:xfrm>
          <a:off x="9905504" y="4058155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E7A295FD-AB3A-4C2F-9484-23B44988F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400836"/>
              </p:ext>
            </p:extLst>
          </p:nvPr>
        </p:nvGraphicFramePr>
        <p:xfrm>
          <a:off x="9897758" y="63300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6" name="Flowchart: Extract 15">
            <a:extLst>
              <a:ext uri="{FF2B5EF4-FFF2-40B4-BE49-F238E27FC236}">
                <a16:creationId xmlns:a16="http://schemas.microsoft.com/office/drawing/2014/main" id="{9337D849-34B8-4B17-95F2-D16AAD3E4D24}"/>
              </a:ext>
            </a:extLst>
          </p:cNvPr>
          <p:cNvSpPr/>
          <p:nvPr/>
        </p:nvSpPr>
        <p:spPr>
          <a:xfrm rot="5400000">
            <a:off x="2028313" y="3190366"/>
            <a:ext cx="223026" cy="9838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86D646-B06A-4212-B79B-753EDF1FBD4D}"/>
              </a:ext>
            </a:extLst>
          </p:cNvPr>
          <p:cNvSpPr/>
          <p:nvPr/>
        </p:nvSpPr>
        <p:spPr>
          <a:xfrm>
            <a:off x="9407084" y="3799725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23" name="Graphic 22" descr="World">
            <a:extLst>
              <a:ext uri="{FF2B5EF4-FFF2-40B4-BE49-F238E27FC236}">
                <a16:creationId xmlns:a16="http://schemas.microsoft.com/office/drawing/2014/main" id="{9507020A-1811-4735-A2F3-4B68E2153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9582" y="4552351"/>
            <a:ext cx="318011" cy="300740"/>
          </a:xfrm>
          <a:prstGeom prst="rect">
            <a:avLst/>
          </a:prstGeom>
        </p:spPr>
      </p:pic>
      <p:pic>
        <p:nvPicPr>
          <p:cNvPr id="43" name="Graphic 42" descr="Map compass">
            <a:extLst>
              <a:ext uri="{FF2B5EF4-FFF2-40B4-BE49-F238E27FC236}">
                <a16:creationId xmlns:a16="http://schemas.microsoft.com/office/drawing/2014/main" id="{DB381C0F-CC79-4181-B3E6-CE01523AE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4105" y="3446094"/>
            <a:ext cx="318011" cy="30074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36F726D-84E8-40F9-ADB6-266FB2FA1F71}"/>
              </a:ext>
            </a:extLst>
          </p:cNvPr>
          <p:cNvSpPr txBox="1"/>
          <p:nvPr/>
        </p:nvSpPr>
        <p:spPr>
          <a:xfrm>
            <a:off x="9345185" y="3076126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1F11B86-9BCB-4C23-9E2B-33A2AADA4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63017"/>
              </p:ext>
            </p:extLst>
          </p:nvPr>
        </p:nvGraphicFramePr>
        <p:xfrm>
          <a:off x="2090632" y="4907313"/>
          <a:ext cx="7769732" cy="1961464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9215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92154">
                  <a:extLst>
                    <a:ext uri="{9D8B030D-6E8A-4147-A177-3AD203B41FA5}">
                      <a16:colId xmlns:a16="http://schemas.microsoft.com/office/drawing/2014/main" val="3001951725"/>
                    </a:ext>
                  </a:extLst>
                </a:gridCol>
                <a:gridCol w="260748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59533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8260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83686"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1, BMP type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r>
                        <a:rPr lang="en-CA" sz="11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BMP type 1 (baseline)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1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836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62" name="Flowchart: Extract 61">
            <a:extLst>
              <a:ext uri="{FF2B5EF4-FFF2-40B4-BE49-F238E27FC236}">
                <a16:creationId xmlns:a16="http://schemas.microsoft.com/office/drawing/2014/main" id="{7607E503-7C4E-4B9D-93A9-509E2108790B}"/>
              </a:ext>
            </a:extLst>
          </p:cNvPr>
          <p:cNvSpPr/>
          <p:nvPr/>
        </p:nvSpPr>
        <p:spPr>
          <a:xfrm rot="16200000">
            <a:off x="9681013" y="3191254"/>
            <a:ext cx="268556" cy="96607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5EBD7FE-FD8A-4246-B9EE-C210AFE20AC2}"/>
              </a:ext>
            </a:extLst>
          </p:cNvPr>
          <p:cNvSpPr txBox="1"/>
          <p:nvPr/>
        </p:nvSpPr>
        <p:spPr>
          <a:xfrm>
            <a:off x="9873157" y="3841278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8B3CD7-6DDC-48E9-8ADA-8297DD73B024}"/>
              </a:ext>
            </a:extLst>
          </p:cNvPr>
          <p:cNvSpPr txBox="1"/>
          <p:nvPr/>
        </p:nvSpPr>
        <p:spPr>
          <a:xfrm>
            <a:off x="9860364" y="39075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E91D97-143C-4431-9625-18B5850C5D2A}"/>
              </a:ext>
            </a:extLst>
          </p:cNvPr>
          <p:cNvSpPr txBox="1"/>
          <p:nvPr/>
        </p:nvSpPr>
        <p:spPr>
          <a:xfrm>
            <a:off x="584805" y="769356"/>
            <a:ext cx="1555021" cy="1692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100" dirty="0"/>
              <a:t>Ray’s farm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4214D8-4B56-4877-9691-968CDCA97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4" y="747788"/>
            <a:ext cx="288000" cy="216000"/>
          </a:xfrm>
          <a:prstGeom prst="rect">
            <a:avLst/>
          </a:prstGeom>
        </p:spPr>
      </p:pic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42D71B7B-51CF-4B20-A62C-05BDD7912EC6}"/>
              </a:ext>
            </a:extLst>
          </p:cNvPr>
          <p:cNvSpPr/>
          <p:nvPr/>
        </p:nvSpPr>
        <p:spPr>
          <a:xfrm>
            <a:off x="81997" y="794843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9F018-751B-4582-BD80-D7C5A2F5177F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A3ECCB-EAD4-4CEC-9AA3-23E6992DCE8D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C2930C-9841-4384-A6F7-1099148C4B61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D9891C9-34F5-481D-AA44-7FA79998EBEB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D09754-FF45-496B-B963-0F641EA504E6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04EAD-ACCE-4D1B-9B80-26151070F9BD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03FECCC-F547-4632-A124-B08F0855933C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E4C7D31-5F10-470D-95B7-6CCA40DB4F8C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936F4-34A2-4354-AE79-F990479CB64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5590-8737-4AE7-87CB-A0CA97002BA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14BD57B-8D09-42C3-A53B-62B9C3F24445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85A9AE-2647-40E0-A622-DE17B095DD5D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98FCEF-1DA8-4F05-B0EB-0D0BA673CE5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DC85686-894C-4D6E-8B99-6AE65AB117F3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3825CAA-4CBE-48AA-8E1B-106F38C8FC76}"/>
                </a:ext>
              </a:extLst>
            </p:cNvPr>
            <p:cNvSpPr/>
            <p:nvPr/>
          </p:nvSpPr>
          <p:spPr>
            <a:xfrm>
              <a:off x="5614947" y="2695789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1180A8-DFFB-46A5-857C-ECAE4A40FEFC}"/>
                </a:ext>
              </a:extLst>
            </p:cNvPr>
            <p:cNvSpPr/>
            <p:nvPr/>
          </p:nvSpPr>
          <p:spPr>
            <a:xfrm>
              <a:off x="5039699" y="311653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04636A1C-FB64-4318-8613-729911A2CC02}"/>
              </a:ext>
            </a:extLst>
          </p:cNvPr>
          <p:cNvSpPr/>
          <p:nvPr/>
        </p:nvSpPr>
        <p:spPr>
          <a:xfrm>
            <a:off x="9628698" y="5292436"/>
            <a:ext cx="231665" cy="15333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7431F72-E228-415C-8239-58BB698306F2}"/>
              </a:ext>
            </a:extLst>
          </p:cNvPr>
          <p:cNvSpPr/>
          <p:nvPr/>
        </p:nvSpPr>
        <p:spPr>
          <a:xfrm>
            <a:off x="9634311" y="5595687"/>
            <a:ext cx="231665" cy="27091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C111F5F-A9AD-461C-AE47-AD07F519F1A2}"/>
              </a:ext>
            </a:extLst>
          </p:cNvPr>
          <p:cNvGraphicFramePr>
            <a:graphicFrameLocks noGrp="1"/>
          </p:cNvGraphicFramePr>
          <p:nvPr/>
        </p:nvGraphicFramePr>
        <p:xfrm>
          <a:off x="8277225" y="429469"/>
          <a:ext cx="153806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33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769033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5949FC4A-9481-44A0-B029-FDF82039A449}"/>
              </a:ext>
            </a:extLst>
          </p:cNvPr>
          <p:cNvGrpSpPr/>
          <p:nvPr/>
        </p:nvGrpSpPr>
        <p:grpSpPr>
          <a:xfrm>
            <a:off x="67266" y="1081664"/>
            <a:ext cx="1943121" cy="1249128"/>
            <a:chOff x="67266" y="1596014"/>
            <a:chExt cx="1943121" cy="124912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66D419-6EEF-44F0-B878-FBCC89959FB2}"/>
                </a:ext>
              </a:extLst>
            </p:cNvPr>
            <p:cNvSpPr txBox="1"/>
            <p:nvPr/>
          </p:nvSpPr>
          <p:spPr>
            <a:xfrm>
              <a:off x="583873" y="1648989"/>
              <a:ext cx="1426514" cy="33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1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74" name="Arrow: Chevron 73">
              <a:extLst>
                <a:ext uri="{FF2B5EF4-FFF2-40B4-BE49-F238E27FC236}">
                  <a16:creationId xmlns:a16="http://schemas.microsoft.com/office/drawing/2014/main" id="{97321EF1-79E3-4578-9825-6EA6B28916C5}"/>
                </a:ext>
              </a:extLst>
            </p:cNvPr>
            <p:cNvSpPr/>
            <p:nvPr/>
          </p:nvSpPr>
          <p:spPr>
            <a:xfrm rot="5400000">
              <a:off x="85126" y="1667864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75" name="Graphic 74" descr="List">
              <a:extLst>
                <a:ext uri="{FF2B5EF4-FFF2-40B4-BE49-F238E27FC236}">
                  <a16:creationId xmlns:a16="http://schemas.microsoft.com/office/drawing/2014/main" id="{8F25C585-5121-4376-92D4-F80993FA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9904" y="1596014"/>
              <a:ext cx="288000" cy="288000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D8CBDE4-392F-40CD-8C62-9BDD8083F513}"/>
                </a:ext>
              </a:extLst>
            </p:cNvPr>
            <p:cNvGrpSpPr/>
            <p:nvPr/>
          </p:nvGrpSpPr>
          <p:grpSpPr>
            <a:xfrm>
              <a:off x="352424" y="2020063"/>
              <a:ext cx="1530025" cy="180000"/>
              <a:chOff x="352424" y="1962913"/>
              <a:chExt cx="1530025" cy="18000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E1DC48D-C789-49B5-9F5F-5E19F23EA343}"/>
                  </a:ext>
                </a:extLst>
              </p:cNvPr>
              <p:cNvSpPr txBox="1"/>
              <p:nvPr/>
            </p:nvSpPr>
            <p:spPr>
              <a:xfrm>
                <a:off x="689431" y="1962914"/>
                <a:ext cx="1193018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1CDB534-E5C3-4272-9C14-F872739E3113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330F25E-4B0B-41DD-A797-638D19E38C60}"/>
                </a:ext>
              </a:extLst>
            </p:cNvPr>
            <p:cNvGrpSpPr/>
            <p:nvPr/>
          </p:nvGrpSpPr>
          <p:grpSpPr>
            <a:xfrm>
              <a:off x="352424" y="2341719"/>
              <a:ext cx="1653932" cy="192137"/>
              <a:chOff x="352424" y="2313144"/>
              <a:chExt cx="1653932" cy="192137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95B624A-F0AA-4133-81EA-189DE45C6C84}"/>
                  </a:ext>
                </a:extLst>
              </p:cNvPr>
              <p:cNvSpPr txBox="1"/>
              <p:nvPr/>
            </p:nvSpPr>
            <p:spPr>
              <a:xfrm>
                <a:off x="685400" y="2313144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BC82112-A17F-4BB3-A1A8-DFFCCA52F9A7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FFA8F22-F9DA-46E1-8233-E58CD0323078}"/>
                </a:ext>
              </a:extLst>
            </p:cNvPr>
            <p:cNvGrpSpPr/>
            <p:nvPr/>
          </p:nvGrpSpPr>
          <p:grpSpPr>
            <a:xfrm>
              <a:off x="411358" y="2675865"/>
              <a:ext cx="1599029" cy="169277"/>
              <a:chOff x="411358" y="2647290"/>
              <a:chExt cx="1599029" cy="16927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DB7B0B-2AD8-49B2-9354-D346B867E575}"/>
                  </a:ext>
                </a:extLst>
              </p:cNvPr>
              <p:cNvSpPr txBox="1"/>
              <p:nvPr/>
            </p:nvSpPr>
            <p:spPr>
              <a:xfrm>
                <a:off x="689431" y="2647290"/>
                <a:ext cx="1320956" cy="16927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dirty="0"/>
                  <a:t>BMP Type 3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C4083DB-D9A7-4713-8E0C-AF99D2D3D4D0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02599C6-D2D4-4C49-BF54-54D6FE8B5B15}"/>
              </a:ext>
            </a:extLst>
          </p:cNvPr>
          <p:cNvSpPr/>
          <p:nvPr/>
        </p:nvSpPr>
        <p:spPr>
          <a:xfrm>
            <a:off x="9975274" y="652368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F08B63BB-7C5E-40E3-8411-B1A3ECE1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484788"/>
              </p:ext>
            </p:extLst>
          </p:nvPr>
        </p:nvGraphicFramePr>
        <p:xfrm>
          <a:off x="7021606" y="642463"/>
          <a:ext cx="1218677" cy="20275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64FB207-1E17-49EF-A0AA-3E3728D051E5}"/>
              </a:ext>
            </a:extLst>
          </p:cNvPr>
          <p:cNvGrpSpPr/>
          <p:nvPr/>
        </p:nvGrpSpPr>
        <p:grpSpPr>
          <a:xfrm>
            <a:off x="7018629" y="437025"/>
            <a:ext cx="1218677" cy="1874807"/>
            <a:chOff x="6889233" y="429469"/>
            <a:chExt cx="1218677" cy="187480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AB6AC6F-C6AB-4F9B-892F-2A8677B305D1}"/>
                </a:ext>
              </a:extLst>
            </p:cNvPr>
            <p:cNvGrpSpPr/>
            <p:nvPr/>
          </p:nvGrpSpPr>
          <p:grpSpPr>
            <a:xfrm>
              <a:off x="6889233" y="429469"/>
              <a:ext cx="1218677" cy="205437"/>
              <a:chOff x="6528872" y="1807230"/>
              <a:chExt cx="1795701" cy="44921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A1931E6-0A6E-4167-8060-4F4084567EC8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C24468B9-88DB-41E4-87AB-0EE08C7E34F2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25813CC-0135-44D1-A421-88087EBE7BA2}"/>
                </a:ext>
              </a:extLst>
            </p:cNvPr>
            <p:cNvSpPr/>
            <p:nvPr/>
          </p:nvSpPr>
          <p:spPr>
            <a:xfrm>
              <a:off x="7202201" y="1196673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7292BC5-B71C-469C-8A43-6A3D3776A511}"/>
                </a:ext>
              </a:extLst>
            </p:cNvPr>
            <p:cNvSpPr/>
            <p:nvPr/>
          </p:nvSpPr>
          <p:spPr>
            <a:xfrm>
              <a:off x="7219926" y="970881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C053C44-0CC7-402E-890F-806ED4B5BB1E}"/>
                </a:ext>
              </a:extLst>
            </p:cNvPr>
            <p:cNvSpPr/>
            <p:nvPr/>
          </p:nvSpPr>
          <p:spPr>
            <a:xfrm>
              <a:off x="7225483" y="665248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639F592-90E9-487C-87DB-64D789BF30AD}"/>
                </a:ext>
              </a:extLst>
            </p:cNvPr>
            <p:cNvSpPr/>
            <p:nvPr/>
          </p:nvSpPr>
          <p:spPr>
            <a:xfrm>
              <a:off x="7249311" y="1994011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1F47E4E-2E23-4CB0-AFD7-5789FECFD7F4}"/>
                </a:ext>
              </a:extLst>
            </p:cNvPr>
            <p:cNvSpPr/>
            <p:nvPr/>
          </p:nvSpPr>
          <p:spPr>
            <a:xfrm>
              <a:off x="7203263" y="1381915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2FF194A-4242-4E9D-B95A-B101437FF1E3}"/>
                </a:ext>
              </a:extLst>
            </p:cNvPr>
            <p:cNvSpPr/>
            <p:nvPr/>
          </p:nvSpPr>
          <p:spPr>
            <a:xfrm>
              <a:off x="7202234" y="1590960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B484CE9-680A-4799-AA46-B0B3D07CD106}"/>
                </a:ext>
              </a:extLst>
            </p:cNvPr>
            <p:cNvSpPr/>
            <p:nvPr/>
          </p:nvSpPr>
          <p:spPr>
            <a:xfrm>
              <a:off x="7202201" y="1797906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ED005BA-61ED-424F-8E57-E1E4167B577E}"/>
                </a:ext>
              </a:extLst>
            </p:cNvPr>
            <p:cNvSpPr/>
            <p:nvPr/>
          </p:nvSpPr>
          <p:spPr>
            <a:xfrm>
              <a:off x="7249311" y="2196276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F0F5F51-5DFA-4FAE-9251-141C2C22D3BE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641A7E6-B97C-4802-9770-518FC3E2E66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86" name="Picture 2" descr="Related image">
              <a:extLst>
                <a:ext uri="{FF2B5EF4-FFF2-40B4-BE49-F238E27FC236}">
                  <a16:creationId xmlns:a16="http://schemas.microsoft.com/office/drawing/2014/main" id="{A0A57813-F057-4B46-908F-2EFAC3DFB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22883DC-82BF-4426-8A37-C3A621B8F583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8" name="Graphic 87" descr="Smiling face with no fill">
              <a:extLst>
                <a:ext uri="{FF2B5EF4-FFF2-40B4-BE49-F238E27FC236}">
                  <a16:creationId xmlns:a16="http://schemas.microsoft.com/office/drawing/2014/main" id="{D2C8EF27-59A4-4D13-9388-F12C8CC0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89" name="Graphic 88" descr="Question mark">
              <a:extLst>
                <a:ext uri="{FF2B5EF4-FFF2-40B4-BE49-F238E27FC236}">
                  <a16:creationId xmlns:a16="http://schemas.microsoft.com/office/drawing/2014/main" id="{1C0CC231-7C6A-47EC-827B-4F65DE3CA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4BB6E44-C861-445D-86D2-66A05DD4C9C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7CC0A9-908E-4A95-8262-CDECF7F0842B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52CCF8F-B2DC-47AA-A2E4-0C930A8835FF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Project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66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4A4C22D-A1A1-49C4-BA16-0A0804633C9B}"/>
              </a:ext>
            </a:extLst>
          </p:cNvPr>
          <p:cNvGrpSpPr/>
          <p:nvPr/>
        </p:nvGrpSpPr>
        <p:grpSpPr>
          <a:xfrm>
            <a:off x="4452937" y="0"/>
            <a:ext cx="3286126" cy="6858000"/>
            <a:chOff x="4098174" y="0"/>
            <a:chExt cx="328612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024253-3069-498B-9536-371D16D92CF6}"/>
                </a:ext>
              </a:extLst>
            </p:cNvPr>
            <p:cNvSpPr/>
            <p:nvPr/>
          </p:nvSpPr>
          <p:spPr>
            <a:xfrm>
              <a:off x="4098174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211DF1-A10A-4534-BC41-EAD3C59A6F0D}"/>
                </a:ext>
              </a:extLst>
            </p:cNvPr>
            <p:cNvSpPr/>
            <p:nvPr/>
          </p:nvSpPr>
          <p:spPr>
            <a:xfrm>
              <a:off x="5386402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CCD21E-B94E-48B0-9E4F-F7587E6546FA}"/>
                </a:ext>
              </a:extLst>
            </p:cNvPr>
            <p:cNvCxnSpPr>
              <a:cxnSpLocks/>
            </p:cNvCxnSpPr>
            <p:nvPr/>
          </p:nvCxnSpPr>
          <p:spPr>
            <a:xfrm>
              <a:off x="7384300" y="792160"/>
              <a:ext cx="0" cy="554398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AACA12-AE38-4E57-BB7E-E147AEC6FC81}"/>
                </a:ext>
              </a:extLst>
            </p:cNvPr>
            <p:cNvSpPr txBox="1"/>
            <p:nvPr/>
          </p:nvSpPr>
          <p:spPr>
            <a:xfrm>
              <a:off x="4527804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2DDF9D-B3AA-443D-8ADD-61C0BE618F9E}"/>
                </a:ext>
              </a:extLst>
            </p:cNvPr>
            <p:cNvSpPr txBox="1"/>
            <p:nvPr/>
          </p:nvSpPr>
          <p:spPr>
            <a:xfrm>
              <a:off x="4245708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0D932F-56FA-4780-8C90-770B8B634529}"/>
                </a:ext>
              </a:extLst>
            </p:cNvPr>
            <p:cNvSpPr txBox="1"/>
            <p:nvPr/>
          </p:nvSpPr>
          <p:spPr>
            <a:xfrm>
              <a:off x="4245708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7BE388-E035-4E77-B713-33A7C55A8E32}"/>
                </a:ext>
              </a:extLst>
            </p:cNvPr>
            <p:cNvSpPr txBox="1"/>
            <p:nvPr/>
          </p:nvSpPr>
          <p:spPr>
            <a:xfrm>
              <a:off x="4217340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AEEA7F2-FBC7-4109-A890-63F62F8065D1}"/>
                </a:ext>
              </a:extLst>
            </p:cNvPr>
            <p:cNvSpPr/>
            <p:nvPr/>
          </p:nvSpPr>
          <p:spPr>
            <a:xfrm>
              <a:off x="4950662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5A76CAD-9097-4CE9-9957-CD4F52940A38}"/>
                </a:ext>
              </a:extLst>
            </p:cNvPr>
            <p:cNvSpPr txBox="1"/>
            <p:nvPr/>
          </p:nvSpPr>
          <p:spPr>
            <a:xfrm>
              <a:off x="4217339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E9B97DE-DB09-4911-BF5D-EF8640DB4627}"/>
                </a:ext>
              </a:extLst>
            </p:cNvPr>
            <p:cNvSpPr txBox="1"/>
            <p:nvPr/>
          </p:nvSpPr>
          <p:spPr>
            <a:xfrm>
              <a:off x="4217338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7744787-1E64-4C21-B850-AEE744310F32}"/>
                </a:ext>
              </a:extLst>
            </p:cNvPr>
            <p:cNvSpPr/>
            <p:nvPr/>
          </p:nvSpPr>
          <p:spPr>
            <a:xfrm>
              <a:off x="4255268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21EEC-7359-4322-957F-8C52EE57ACBD}"/>
              </a:ext>
            </a:extLst>
          </p:cNvPr>
          <p:cNvGrpSpPr>
            <a:grpSpLocks noChangeAspect="1"/>
          </p:cNvGrpSpPr>
          <p:nvPr/>
        </p:nvGrpSpPr>
        <p:grpSpPr>
          <a:xfrm>
            <a:off x="4533932" y="62729"/>
            <a:ext cx="216000" cy="216000"/>
            <a:chOff x="4502030" y="80481"/>
            <a:chExt cx="216000" cy="216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8057BA2-336C-4E2E-B1D1-52CC793922CD}"/>
                </a:ext>
              </a:extLst>
            </p:cNvPr>
            <p:cNvSpPr/>
            <p:nvPr/>
          </p:nvSpPr>
          <p:spPr>
            <a:xfrm>
              <a:off x="4502030" y="80481"/>
              <a:ext cx="216000" cy="216000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/>
            </a:p>
          </p:txBody>
        </p:sp>
        <p:sp>
          <p:nvSpPr>
            <p:cNvPr id="29" name="Multiplication Sign 28">
              <a:extLst>
                <a:ext uri="{FF2B5EF4-FFF2-40B4-BE49-F238E27FC236}">
                  <a16:creationId xmlns:a16="http://schemas.microsoft.com/office/drawing/2014/main" id="{9BB33A45-47B4-464C-8D03-4E886EB20802}"/>
                </a:ext>
              </a:extLst>
            </p:cNvPr>
            <p:cNvSpPr/>
            <p:nvPr/>
          </p:nvSpPr>
          <p:spPr>
            <a:xfrm>
              <a:off x="4520030" y="98481"/>
              <a:ext cx="180000" cy="180000"/>
            </a:xfrm>
            <a:prstGeom prst="mathMultiply">
              <a:avLst>
                <a:gd name="adj1" fmla="val 114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DC03ADD-A69E-40BA-BA7D-E534E3FDD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699152-4031-40D5-BBB3-ECB48259E42B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1E6118-EDAA-41FF-9E6D-F689A52AF63E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13EEC6-0630-41D8-9B29-4B7556C67F04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Message sent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DB4602-1E68-4BBF-AAFB-5ABEA39AF1FD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66E793-F2A1-403C-9A90-17890F59C340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Your message has been sent to ESAT team.</a:t>
              </a:r>
            </a:p>
            <a:p>
              <a:endParaRPr lang="en-CA" sz="1100" dirty="0"/>
            </a:p>
            <a:p>
              <a:r>
                <a:rPr lang="en-CA" sz="1100" dirty="0"/>
                <a:t>We will respond as soon as possible. </a:t>
              </a:r>
              <a:endParaRPr lang="en-CA" sz="16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138BC4-85C3-4944-B35B-D0BE12F81A70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0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129-638B-4E35-9784-DEBD945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 of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58B90-E7E1-4121-B670-28D027C3B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9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7F60-8DEF-4DAF-9F9F-DAC353C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EC0A6-6A1A-4B95-9649-E1536918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Admin will manage watersheds/baseline scenarios, create manager accounts, assign watershed to manager</a:t>
            </a:r>
          </a:p>
        </p:txBody>
      </p:sp>
    </p:spTree>
    <p:extLst>
      <p:ext uri="{BB962C8B-B14F-4D97-AF65-F5344CB8AC3E}">
        <p14:creationId xmlns:p14="http://schemas.microsoft.com/office/powerpoint/2010/main" val="406109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324000"/>
            <a:chOff x="104182" y="827789"/>
            <a:chExt cx="1786216" cy="3240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0D5FA-5B9D-454E-8B83-9CEB59A45788}"/>
              </a:ext>
            </a:extLst>
          </p:cNvPr>
          <p:cNvGrpSpPr/>
          <p:nvPr/>
        </p:nvGrpSpPr>
        <p:grpSpPr>
          <a:xfrm>
            <a:off x="104182" y="1722852"/>
            <a:ext cx="1776765" cy="243000"/>
            <a:chOff x="118395" y="1803920"/>
            <a:chExt cx="1776765" cy="2430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CEC2E6-24AB-415A-A2B4-DCC1948045BD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534756-3C5A-499B-952E-7EDCD6F7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D33FF5C-EFAF-4259-913F-17FFE5B35D84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98AC18-A866-4DDF-BD0D-BFE1DA41F69D}"/>
              </a:ext>
            </a:extLst>
          </p:cNvPr>
          <p:cNvSpPr/>
          <p:nvPr/>
        </p:nvSpPr>
        <p:spPr>
          <a:xfrm>
            <a:off x="2539530" y="933253"/>
            <a:ext cx="3761061" cy="1656000"/>
          </a:xfrm>
          <a:prstGeom prst="rect">
            <a:avLst/>
          </a:prstGeom>
          <a:ln w="63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473939A-A8B5-42A4-8ADB-4F98CA3ED9CC}"/>
              </a:ext>
            </a:extLst>
          </p:cNvPr>
          <p:cNvSpPr/>
          <p:nvPr/>
        </p:nvSpPr>
        <p:spPr>
          <a:xfrm>
            <a:off x="3420590" y="933253"/>
            <a:ext cx="2880000" cy="16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schemeClr val="bg1"/>
                </a:solidFill>
              </a:rPr>
              <a:t>Activated agriculture producers</a:t>
            </a:r>
          </a:p>
          <a:p>
            <a:pPr lvl="0"/>
            <a:r>
              <a:rPr lang="en-CA" sz="3200" dirty="0">
                <a:solidFill>
                  <a:schemeClr val="bg1"/>
                </a:solidFill>
              </a:rPr>
              <a:t>4,532   </a:t>
            </a:r>
            <a:r>
              <a:rPr lang="en-CA" sz="1200" dirty="0">
                <a:solidFill>
                  <a:schemeClr val="bg1"/>
                </a:solidFill>
              </a:rPr>
              <a:t>5%</a:t>
            </a:r>
            <a:endParaRPr lang="en-CA" sz="1050" dirty="0">
              <a:solidFill>
                <a:schemeClr val="bg1"/>
              </a:solidFill>
            </a:endParaRPr>
          </a:p>
          <a:p>
            <a:pPr lvl="0"/>
            <a:endParaRPr lang="en-CA" sz="1400" b="1" dirty="0">
              <a:solidFill>
                <a:schemeClr val="bg1"/>
              </a:solidFill>
            </a:endParaRPr>
          </a:p>
        </p:txBody>
      </p:sp>
      <p:pic>
        <p:nvPicPr>
          <p:cNvPr id="56" name="Picture 55" descr="A herd of cattle standing next to a cow&#10;&#10;Description automatically generated">
            <a:extLst>
              <a:ext uri="{FF2B5EF4-FFF2-40B4-BE49-F238E27FC236}">
                <a16:creationId xmlns:a16="http://schemas.microsoft.com/office/drawing/2014/main" id="{F3AE0858-B0B9-449D-967F-8D1FD7A12D5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3" t="4352" r="46339" b="28045"/>
          <a:stretch/>
        </p:blipFill>
        <p:spPr>
          <a:xfrm>
            <a:off x="2539529" y="933253"/>
            <a:ext cx="881060" cy="1656000"/>
          </a:xfrm>
          <a:prstGeom prst="rect">
            <a:avLst/>
          </a:prstGeom>
          <a:ln w="12700">
            <a:noFill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1BAD713-62BD-4020-A55B-CA50CED5E9AD}"/>
              </a:ext>
            </a:extLst>
          </p:cNvPr>
          <p:cNvSpPr/>
          <p:nvPr/>
        </p:nvSpPr>
        <p:spPr>
          <a:xfrm>
            <a:off x="7225497" y="933254"/>
            <a:ext cx="3761061" cy="1656000"/>
          </a:xfrm>
          <a:prstGeom prst="rect">
            <a:avLst/>
          </a:prstGeom>
          <a:ln w="63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3" name="Picture 12" descr="Image result for wetland">
            <a:extLst>
              <a:ext uri="{FF2B5EF4-FFF2-40B4-BE49-F238E27FC236}">
                <a16:creationId xmlns:a16="http://schemas.microsoft.com/office/drawing/2014/main" id="{7F25008E-58AC-448F-816D-632D0A657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0" r="39923"/>
          <a:stretch/>
        </p:blipFill>
        <p:spPr bwMode="auto">
          <a:xfrm>
            <a:off x="7225497" y="933254"/>
            <a:ext cx="881063" cy="16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F4EF6FC-D209-44EF-9267-EAF8BA36DFB3}"/>
              </a:ext>
            </a:extLst>
          </p:cNvPr>
          <p:cNvSpPr/>
          <p:nvPr/>
        </p:nvSpPr>
        <p:spPr>
          <a:xfrm>
            <a:off x="8106557" y="933253"/>
            <a:ext cx="2880000" cy="16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schemeClr val="bg1"/>
                </a:solidFill>
              </a:rPr>
              <a:t>Conservation Manager</a:t>
            </a:r>
          </a:p>
          <a:p>
            <a:pPr lvl="0"/>
            <a:r>
              <a:rPr lang="en-CA" sz="3200" dirty="0">
                <a:solidFill>
                  <a:schemeClr val="bg1"/>
                </a:solidFill>
              </a:rPr>
              <a:t>35</a:t>
            </a:r>
            <a:endParaRPr lang="en-CA" sz="1050" dirty="0">
              <a:solidFill>
                <a:schemeClr val="bg1"/>
              </a:solidFill>
            </a:endParaRPr>
          </a:p>
          <a:p>
            <a:pPr lvl="0"/>
            <a:endParaRPr lang="en-CA" sz="1400" b="1" dirty="0">
              <a:solidFill>
                <a:schemeClr val="bg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0C8735D-74BB-42FB-A178-F3A6BA1FADA2}"/>
              </a:ext>
            </a:extLst>
          </p:cNvPr>
          <p:cNvSpPr/>
          <p:nvPr/>
        </p:nvSpPr>
        <p:spPr>
          <a:xfrm>
            <a:off x="3429000" y="1866900"/>
            <a:ext cx="2867025" cy="647700"/>
          </a:xfrm>
          <a:custGeom>
            <a:avLst/>
            <a:gdLst>
              <a:gd name="connsiteX0" fmla="*/ 0 w 2867025"/>
              <a:gd name="connsiteY0" fmla="*/ 647700 h 647700"/>
              <a:gd name="connsiteX1" fmla="*/ 381000 w 2867025"/>
              <a:gd name="connsiteY1" fmla="*/ 619125 h 647700"/>
              <a:gd name="connsiteX2" fmla="*/ 704850 w 2867025"/>
              <a:gd name="connsiteY2" fmla="*/ 581025 h 647700"/>
              <a:gd name="connsiteX3" fmla="*/ 885825 w 2867025"/>
              <a:gd name="connsiteY3" fmla="*/ 514350 h 647700"/>
              <a:gd name="connsiteX4" fmla="*/ 1143000 w 2867025"/>
              <a:gd name="connsiteY4" fmla="*/ 400050 h 647700"/>
              <a:gd name="connsiteX5" fmla="*/ 1343025 w 2867025"/>
              <a:gd name="connsiteY5" fmla="*/ 361950 h 647700"/>
              <a:gd name="connsiteX6" fmla="*/ 1847850 w 2867025"/>
              <a:gd name="connsiteY6" fmla="*/ 342900 h 647700"/>
              <a:gd name="connsiteX7" fmla="*/ 2228850 w 2867025"/>
              <a:gd name="connsiteY7" fmla="*/ 314325 h 647700"/>
              <a:gd name="connsiteX8" fmla="*/ 2438400 w 2867025"/>
              <a:gd name="connsiteY8" fmla="*/ 247650 h 647700"/>
              <a:gd name="connsiteX9" fmla="*/ 2619375 w 2867025"/>
              <a:gd name="connsiteY9" fmla="*/ 161925 h 647700"/>
              <a:gd name="connsiteX10" fmla="*/ 2867025 w 2867025"/>
              <a:gd name="connsiteY10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7025" h="647700">
                <a:moveTo>
                  <a:pt x="0" y="647700"/>
                </a:moveTo>
                <a:lnTo>
                  <a:pt x="381000" y="619125"/>
                </a:lnTo>
                <a:cubicBezTo>
                  <a:pt x="498475" y="608013"/>
                  <a:pt x="620713" y="598487"/>
                  <a:pt x="704850" y="581025"/>
                </a:cubicBezTo>
                <a:cubicBezTo>
                  <a:pt x="788987" y="563563"/>
                  <a:pt x="812800" y="544512"/>
                  <a:pt x="885825" y="514350"/>
                </a:cubicBezTo>
                <a:cubicBezTo>
                  <a:pt x="958850" y="484188"/>
                  <a:pt x="1066800" y="425450"/>
                  <a:pt x="1143000" y="400050"/>
                </a:cubicBezTo>
                <a:cubicBezTo>
                  <a:pt x="1219200" y="374650"/>
                  <a:pt x="1225550" y="371475"/>
                  <a:pt x="1343025" y="361950"/>
                </a:cubicBezTo>
                <a:cubicBezTo>
                  <a:pt x="1460500" y="352425"/>
                  <a:pt x="1700213" y="350837"/>
                  <a:pt x="1847850" y="342900"/>
                </a:cubicBezTo>
                <a:cubicBezTo>
                  <a:pt x="1995487" y="334963"/>
                  <a:pt x="2130425" y="330200"/>
                  <a:pt x="2228850" y="314325"/>
                </a:cubicBezTo>
                <a:cubicBezTo>
                  <a:pt x="2327275" y="298450"/>
                  <a:pt x="2373313" y="273050"/>
                  <a:pt x="2438400" y="247650"/>
                </a:cubicBezTo>
                <a:cubicBezTo>
                  <a:pt x="2503488" y="222250"/>
                  <a:pt x="2547938" y="203200"/>
                  <a:pt x="2619375" y="161925"/>
                </a:cubicBezTo>
                <a:cubicBezTo>
                  <a:pt x="2690812" y="120650"/>
                  <a:pt x="2778918" y="60325"/>
                  <a:pt x="2867025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090EF991-9FCD-4101-8694-93EB9595C165}"/>
              </a:ext>
            </a:extLst>
          </p:cNvPr>
          <p:cNvSpPr/>
          <p:nvPr/>
        </p:nvSpPr>
        <p:spPr>
          <a:xfrm>
            <a:off x="4929776" y="1613167"/>
            <a:ext cx="97728" cy="6585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152626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F2EC206-F33F-4621-BDA3-AEE69C9FFEED}"/>
              </a:ext>
            </a:extLst>
          </p:cNvPr>
          <p:cNvSpPr/>
          <p:nvPr/>
        </p:nvSpPr>
        <p:spPr>
          <a:xfrm>
            <a:off x="2539530" y="933253"/>
            <a:ext cx="3761061" cy="1656000"/>
          </a:xfrm>
          <a:prstGeom prst="rect">
            <a:avLst/>
          </a:prstGeom>
          <a:ln w="63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User management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4449B65-EF74-45D1-BADE-1507AC7DAC0A}"/>
              </a:ext>
            </a:extLst>
          </p:cNvPr>
          <p:cNvSpPr/>
          <p:nvPr/>
        </p:nvSpPr>
        <p:spPr>
          <a:xfrm>
            <a:off x="3420590" y="933253"/>
            <a:ext cx="28800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prstClr val="black"/>
                </a:solidFill>
              </a:rPr>
              <a:t>Agriculture Producer</a:t>
            </a:r>
          </a:p>
          <a:p>
            <a:pPr lvl="0"/>
            <a:r>
              <a:rPr lang="en-CA" sz="1050" dirty="0">
                <a:solidFill>
                  <a:prstClr val="black"/>
                </a:solidFill>
              </a:rPr>
              <a:t>Producers explore available BMP options and their eco-services and costs in their farm.</a:t>
            </a:r>
          </a:p>
          <a:p>
            <a:pPr lvl="0"/>
            <a:endParaRPr lang="en-CA" sz="1400" b="1" dirty="0">
              <a:solidFill>
                <a:prstClr val="black"/>
              </a:solidFill>
            </a:endParaRPr>
          </a:p>
        </p:txBody>
      </p:sp>
      <p:pic>
        <p:nvPicPr>
          <p:cNvPr id="37" name="Picture 36" descr="A herd of cattle standing next to a cow&#10;&#10;Description automatically generated">
            <a:extLst>
              <a:ext uri="{FF2B5EF4-FFF2-40B4-BE49-F238E27FC236}">
                <a16:creationId xmlns:a16="http://schemas.microsoft.com/office/drawing/2014/main" id="{629FBCA4-7D99-43DF-AD16-E1D0C7C16C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3" t="4352" r="46339" b="28045"/>
          <a:stretch/>
        </p:blipFill>
        <p:spPr>
          <a:xfrm>
            <a:off x="2539529" y="933253"/>
            <a:ext cx="881060" cy="1656000"/>
          </a:xfrm>
          <a:prstGeom prst="rect">
            <a:avLst/>
          </a:prstGeom>
          <a:ln w="12700">
            <a:noFill/>
          </a:ln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7A66AD2-B856-40E3-95DF-472F8903F03A}"/>
              </a:ext>
            </a:extLst>
          </p:cNvPr>
          <p:cNvSpPr/>
          <p:nvPr/>
        </p:nvSpPr>
        <p:spPr>
          <a:xfrm>
            <a:off x="4345497" y="214788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B1A1CAD-642F-4B74-A001-EED5826D6D9D}"/>
              </a:ext>
            </a:extLst>
          </p:cNvPr>
          <p:cNvSpPr/>
          <p:nvPr/>
        </p:nvSpPr>
        <p:spPr>
          <a:xfrm>
            <a:off x="5316067" y="214788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Edit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7B43C7-8EE2-4D3F-996F-9E8A34A9B068}"/>
              </a:ext>
            </a:extLst>
          </p:cNvPr>
          <p:cNvSpPr/>
          <p:nvPr/>
        </p:nvSpPr>
        <p:spPr>
          <a:xfrm>
            <a:off x="7225497" y="933254"/>
            <a:ext cx="3761061" cy="1656000"/>
          </a:xfrm>
          <a:prstGeom prst="rect">
            <a:avLst/>
          </a:prstGeom>
          <a:ln w="635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7C89FDF-1FCC-452E-90B3-281526CB9708}"/>
              </a:ext>
            </a:extLst>
          </p:cNvPr>
          <p:cNvSpPr/>
          <p:nvPr/>
        </p:nvSpPr>
        <p:spPr>
          <a:xfrm>
            <a:off x="8106558" y="933254"/>
            <a:ext cx="28800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1200"/>
              </a:spcAft>
            </a:pPr>
            <a:r>
              <a:rPr lang="en-CA" sz="1200" b="1" dirty="0"/>
              <a:t>Conservation Manager</a:t>
            </a:r>
          </a:p>
          <a:p>
            <a:r>
              <a:rPr lang="en-CA" sz="1050" dirty="0"/>
              <a:t>Conservation managers explore/recommend BMP solutions in regional level (watershed or municipality).</a:t>
            </a:r>
          </a:p>
          <a:p>
            <a:endParaRPr lang="en-CA" sz="14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666191B-CCBE-4FD4-8FBB-72870A3B347A}"/>
              </a:ext>
            </a:extLst>
          </p:cNvPr>
          <p:cNvSpPr/>
          <p:nvPr/>
        </p:nvSpPr>
        <p:spPr>
          <a:xfrm>
            <a:off x="9031468" y="2147889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59DB60D-2EC4-48CA-B82F-9C4E24C9CF3F}"/>
              </a:ext>
            </a:extLst>
          </p:cNvPr>
          <p:cNvSpPr/>
          <p:nvPr/>
        </p:nvSpPr>
        <p:spPr>
          <a:xfrm>
            <a:off x="10001146" y="2147889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Edit</a:t>
            </a:r>
          </a:p>
        </p:txBody>
      </p:sp>
      <p:pic>
        <p:nvPicPr>
          <p:cNvPr id="1036" name="Picture 12" descr="Image result for wetland">
            <a:extLst>
              <a:ext uri="{FF2B5EF4-FFF2-40B4-BE49-F238E27FC236}">
                <a16:creationId xmlns:a16="http://schemas.microsoft.com/office/drawing/2014/main" id="{D1A6EA56-C6B7-4B38-A0FF-361198E0B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0" r="39923"/>
          <a:stretch/>
        </p:blipFill>
        <p:spPr bwMode="auto">
          <a:xfrm>
            <a:off x="7225497" y="933254"/>
            <a:ext cx="881063" cy="16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BCBA9B4-9D4D-4118-898D-35E007397552}"/>
              </a:ext>
            </a:extLst>
          </p:cNvPr>
          <p:cNvSpPr/>
          <p:nvPr/>
        </p:nvSpPr>
        <p:spPr>
          <a:xfrm>
            <a:off x="2539529" y="3440748"/>
            <a:ext cx="3761061" cy="1656000"/>
          </a:xfrm>
          <a:prstGeom prst="rect">
            <a:avLst/>
          </a:prstGeom>
          <a:ln w="635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EA3424-48B0-45E9-9DAA-189873FBFF2F}"/>
              </a:ext>
            </a:extLst>
          </p:cNvPr>
          <p:cNvSpPr/>
          <p:nvPr/>
        </p:nvSpPr>
        <p:spPr>
          <a:xfrm>
            <a:off x="3420589" y="3440748"/>
            <a:ext cx="28800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>
              <a:spcAft>
                <a:spcPts val="1200"/>
              </a:spcAft>
            </a:pPr>
            <a:r>
              <a:rPr lang="en-CA" sz="1200" b="1" dirty="0">
                <a:solidFill>
                  <a:prstClr val="black"/>
                </a:solidFill>
              </a:rPr>
              <a:t>Technical Support</a:t>
            </a:r>
          </a:p>
          <a:p>
            <a:pPr lvl="0"/>
            <a:r>
              <a:rPr lang="en-CA" sz="1050" dirty="0">
                <a:solidFill>
                  <a:prstClr val="black"/>
                </a:solidFill>
              </a:rPr>
              <a:t>Technical support assess BMP eco-services and costs, maintain ESAT system, and provide technical solutions to users.</a:t>
            </a:r>
          </a:p>
          <a:p>
            <a:pPr lvl="0"/>
            <a:endParaRPr lang="en-CA" sz="1400" b="1" dirty="0">
              <a:solidFill>
                <a:prstClr val="black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87A2B8E-8966-4799-B09D-84E7DD779277}"/>
              </a:ext>
            </a:extLst>
          </p:cNvPr>
          <p:cNvSpPr/>
          <p:nvPr/>
        </p:nvSpPr>
        <p:spPr>
          <a:xfrm>
            <a:off x="5316066" y="4598233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Contact</a:t>
            </a:r>
          </a:p>
        </p:txBody>
      </p:sp>
      <p:pic>
        <p:nvPicPr>
          <p:cNvPr id="1038" name="Picture 14" descr="Image result for technical support">
            <a:extLst>
              <a:ext uri="{FF2B5EF4-FFF2-40B4-BE49-F238E27FC236}">
                <a16:creationId xmlns:a16="http://schemas.microsoft.com/office/drawing/2014/main" id="{7C3E3761-1787-4D29-819C-3D8A24359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6" r="32895"/>
          <a:stretch/>
        </p:blipFill>
        <p:spPr bwMode="auto">
          <a:xfrm>
            <a:off x="2553620" y="3440749"/>
            <a:ext cx="866968" cy="16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80075FE-2520-45A0-9D82-35B57B835FD5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C82D1F-86B6-4F48-9F6A-E53B1D7E6829}"/>
              </a:ext>
            </a:extLst>
          </p:cNvPr>
          <p:cNvSpPr/>
          <p:nvPr/>
        </p:nvSpPr>
        <p:spPr>
          <a:xfrm>
            <a:off x="7423924" y="3803888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Edit to get the user list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2396B7-5D61-400B-A423-ADAA94F9AF06}"/>
              </a:ext>
            </a:extLst>
          </p:cNvPr>
          <p:cNvCxnSpPr>
            <a:stCxn id="70" idx="0"/>
            <a:endCxn id="42" idx="2"/>
          </p:cNvCxnSpPr>
          <p:nvPr/>
        </p:nvCxnSpPr>
        <p:spPr>
          <a:xfrm flipH="1" flipV="1">
            <a:off x="5756599" y="2419350"/>
            <a:ext cx="3007171" cy="138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9DCFC72-FF67-4BE8-B46D-FAAE6F9FDFC5}"/>
              </a:ext>
            </a:extLst>
          </p:cNvPr>
          <p:cNvCxnSpPr>
            <a:stCxn id="70" idx="0"/>
            <a:endCxn id="49" idx="2"/>
          </p:cNvCxnSpPr>
          <p:nvPr/>
        </p:nvCxnSpPr>
        <p:spPr>
          <a:xfrm flipV="1">
            <a:off x="8763770" y="2419351"/>
            <a:ext cx="1677908" cy="1384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43C169F-DCF4-4DEE-8E6E-1F63016CDE03}"/>
              </a:ext>
            </a:extLst>
          </p:cNvPr>
          <p:cNvGrpSpPr/>
          <p:nvPr/>
        </p:nvGrpSpPr>
        <p:grpSpPr>
          <a:xfrm>
            <a:off x="104182" y="678988"/>
            <a:ext cx="1786216" cy="438931"/>
            <a:chOff x="104182" y="827789"/>
            <a:chExt cx="1786216" cy="43893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29B650-72B1-4293-8FA8-72E817D78FFA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  <a:p>
              <a:endParaRPr lang="en-CA" sz="1200" dirty="0"/>
            </a:p>
          </p:txBody>
        </p: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891B9DB7-E4A5-4588-9AFF-A96D6847A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89D889-5598-4F16-9583-218E810EE22E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8F32FC-8C7B-4CCE-97F5-D9830DDC81CA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54" name="Graphic 53" descr="Users">
              <a:extLst>
                <a:ext uri="{FF2B5EF4-FFF2-40B4-BE49-F238E27FC236}">
                  <a16:creationId xmlns:a16="http://schemas.microsoft.com/office/drawing/2014/main" id="{E7D6E3D6-B8A9-4EE5-A259-59DA3D25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B78EFF7-06F7-4C7B-B6F1-D480C3E43DFE}"/>
              </a:ext>
            </a:extLst>
          </p:cNvPr>
          <p:cNvGrpSpPr/>
          <p:nvPr/>
        </p:nvGrpSpPr>
        <p:grpSpPr>
          <a:xfrm>
            <a:off x="104182" y="2350588"/>
            <a:ext cx="1776765" cy="243000"/>
            <a:chOff x="118395" y="1803920"/>
            <a:chExt cx="1776765" cy="2430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8DCEAF-5092-4F5E-9955-10473149729E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CA" dirty="0"/>
                <a:t>Watershed</a:t>
              </a:r>
            </a:p>
          </p:txBody>
        </p:sp>
        <p:pic>
          <p:nvPicPr>
            <p:cNvPr id="64" name="Picture 6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6BE35E0-6A77-455B-8E4E-959412346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28A9413-DEEB-40BE-A28E-93B0718E886F}"/>
              </a:ext>
            </a:extLst>
          </p:cNvPr>
          <p:cNvSpPr txBox="1"/>
          <p:nvPr/>
        </p:nvSpPr>
        <p:spPr>
          <a:xfrm>
            <a:off x="641628" y="1618719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CA" dirty="0">
                <a:solidFill>
                  <a:schemeClr val="tx1"/>
                </a:solidFill>
              </a:rPr>
              <a:t>Cons. Manager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9E50C6-CCB2-4358-8FAD-1A1661A83BB9}"/>
              </a:ext>
            </a:extLst>
          </p:cNvPr>
          <p:cNvSpPr txBox="1"/>
          <p:nvPr/>
        </p:nvSpPr>
        <p:spPr>
          <a:xfrm>
            <a:off x="637597" y="1940374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CA" dirty="0">
                <a:solidFill>
                  <a:schemeClr val="tx1"/>
                </a:solidFill>
              </a:rPr>
              <a:t>Agri. Producer</a:t>
            </a:r>
          </a:p>
        </p:txBody>
      </p:sp>
    </p:spTree>
    <p:extLst>
      <p:ext uri="{BB962C8B-B14F-4D97-AF65-F5344CB8AC3E}">
        <p14:creationId xmlns:p14="http://schemas.microsoft.com/office/powerpoint/2010/main" val="140298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D37D4F1-61E7-4F75-9548-E44FACF94E5A}"/>
              </a:ext>
            </a:extLst>
          </p:cNvPr>
          <p:cNvSpPr/>
          <p:nvPr/>
        </p:nvSpPr>
        <p:spPr>
          <a:xfrm>
            <a:off x="0" y="358290"/>
            <a:ext cx="1971675" cy="64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CAB00A-9775-4E3C-B2BC-2071D6C04862}"/>
              </a:ext>
            </a:extLst>
          </p:cNvPr>
          <p:cNvGrpSpPr/>
          <p:nvPr/>
        </p:nvGrpSpPr>
        <p:grpSpPr>
          <a:xfrm>
            <a:off x="2972" y="-31959"/>
            <a:ext cx="12192001" cy="430887"/>
            <a:chOff x="2972" y="-31959"/>
            <a:chExt cx="12192001" cy="4308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017C6-1C0E-4C37-8C01-C2188D01E630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" name="Picture 2" descr="Related image">
              <a:extLst>
                <a:ext uri="{FF2B5EF4-FFF2-40B4-BE49-F238E27FC236}">
                  <a16:creationId xmlns:a16="http://schemas.microsoft.com/office/drawing/2014/main" id="{C3D1CB08-E4A8-4504-AB3F-64B6F7350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6FFCF5-B14A-4594-85CE-D278A5835B60}"/>
                </a:ext>
              </a:extLst>
            </p:cNvPr>
            <p:cNvSpPr txBox="1"/>
            <p:nvPr/>
          </p:nvSpPr>
          <p:spPr>
            <a:xfrm>
              <a:off x="9053256" y="-31959"/>
              <a:ext cx="27524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1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11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11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22" name="Graphic 21" descr="Smiling face with no fill">
              <a:extLst>
                <a:ext uri="{FF2B5EF4-FFF2-40B4-BE49-F238E27FC236}">
                  <a16:creationId xmlns:a16="http://schemas.microsoft.com/office/drawing/2014/main" id="{0B242F49-CE25-4149-AF36-834DF6A3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35110" y="9773"/>
              <a:ext cx="288000" cy="288000"/>
            </a:xfrm>
            <a:prstGeom prst="rect">
              <a:avLst/>
            </a:prstGeom>
          </p:spPr>
        </p:pic>
        <p:pic>
          <p:nvPicPr>
            <p:cNvPr id="24" name="Graphic 23" descr="Question mark">
              <a:extLst>
                <a:ext uri="{FF2B5EF4-FFF2-40B4-BE49-F238E27FC236}">
                  <a16:creationId xmlns:a16="http://schemas.microsoft.com/office/drawing/2014/main" id="{DC3E1FE1-C76C-48A3-B8DE-C2E03626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63770" y="21012"/>
              <a:ext cx="288000" cy="2880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A2B5BF-63AB-4986-9A35-1DED6048995A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967D2B8-01B0-42AC-BF0A-CDAA6FA6DCDA}"/>
                </a:ext>
              </a:extLst>
            </p:cNvPr>
            <p:cNvSpPr txBox="1"/>
            <p:nvPr/>
          </p:nvSpPr>
          <p:spPr>
            <a:xfrm>
              <a:off x="386336" y="41989"/>
              <a:ext cx="260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dirty="0">
                  <a:solidFill>
                    <a:schemeClr val="bg1"/>
                  </a:solidFill>
                </a:rPr>
                <a:t>University of Guelph ESAT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BD7DA3-3560-4EFC-B169-55A84A91B56E}"/>
                </a:ext>
              </a:extLst>
            </p:cNvPr>
            <p:cNvSpPr txBox="1"/>
            <p:nvPr/>
          </p:nvSpPr>
          <p:spPr>
            <a:xfrm>
              <a:off x="2090633" y="25568"/>
              <a:ext cx="232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solidFill>
                    <a:schemeClr val="bg1"/>
                  </a:solidFill>
                </a:rPr>
                <a:t>User management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F3217F-0952-41AB-BC4A-FC51236000D5}"/>
              </a:ext>
            </a:extLst>
          </p:cNvPr>
          <p:cNvGrpSpPr/>
          <p:nvPr/>
        </p:nvGrpSpPr>
        <p:grpSpPr>
          <a:xfrm>
            <a:off x="104182" y="678988"/>
            <a:ext cx="1786216" cy="438931"/>
            <a:chOff x="104182" y="827789"/>
            <a:chExt cx="1786216" cy="4389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560789" y="897388"/>
              <a:ext cx="132960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/>
                <a:t>Overview</a:t>
              </a:r>
            </a:p>
            <a:p>
              <a:endParaRPr lang="en-CA" sz="1200" dirty="0"/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182" y="827789"/>
              <a:ext cx="324000" cy="324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E17997-EB13-4F0B-8661-F37E843E7AA4}"/>
              </a:ext>
            </a:extLst>
          </p:cNvPr>
          <p:cNvGrpSpPr/>
          <p:nvPr/>
        </p:nvGrpSpPr>
        <p:grpSpPr>
          <a:xfrm>
            <a:off x="104182" y="1200920"/>
            <a:ext cx="1786216" cy="324000"/>
            <a:chOff x="104182" y="1200920"/>
            <a:chExt cx="1786216" cy="324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560789" y="12705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182" y="1200920"/>
              <a:ext cx="324000" cy="32400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F93E0A-C83F-47B5-BA27-958EA73D4268}"/>
              </a:ext>
            </a:extLst>
          </p:cNvPr>
          <p:cNvGrpSpPr/>
          <p:nvPr/>
        </p:nvGrpSpPr>
        <p:grpSpPr>
          <a:xfrm>
            <a:off x="104182" y="2350588"/>
            <a:ext cx="1776765" cy="243000"/>
            <a:chOff x="118395" y="1803920"/>
            <a:chExt cx="1776765" cy="2430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C0A3FB-55DC-47F2-A8CB-42E8AB53D6AB}"/>
                </a:ext>
              </a:extLst>
            </p:cNvPr>
            <p:cNvSpPr txBox="1"/>
            <p:nvPr/>
          </p:nvSpPr>
          <p:spPr>
            <a:xfrm>
              <a:off x="565551" y="1833087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r>
                <a:rPr lang="en-CA" dirty="0"/>
                <a:t>Watershed</a:t>
              </a:r>
            </a:p>
          </p:txBody>
        </p:sp>
        <p:pic>
          <p:nvPicPr>
            <p:cNvPr id="59" name="Picture 5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F742E0B-B537-4E34-AD8D-94B0DE3D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95" y="1803920"/>
              <a:ext cx="324000" cy="243000"/>
            </a:xfrm>
            <a:prstGeom prst="rect">
              <a:avLst/>
            </a:prstGeom>
          </p:spPr>
        </p:pic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8C3A813-17A7-4EBD-BA8C-28019153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345245"/>
              </p:ext>
            </p:extLst>
          </p:nvPr>
        </p:nvGraphicFramePr>
        <p:xfrm>
          <a:off x="2143868" y="870488"/>
          <a:ext cx="7963644" cy="5004244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04107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95573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67317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023445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702067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Date of birth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Watershed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BMP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1, 2 …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1, 2, 3 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FB272D-7918-4672-839E-3E1AAEE29BED}"/>
              </a:ext>
            </a:extLst>
          </p:cNvPr>
          <p:cNvSpPr txBox="1"/>
          <p:nvPr/>
        </p:nvSpPr>
        <p:spPr>
          <a:xfrm>
            <a:off x="2104281" y="501156"/>
            <a:ext cx="262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Conservation manager list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/>
        </p:nvGraphicFramePr>
        <p:xfrm>
          <a:off x="2143867" y="633605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11C58547-A5ED-47A5-9A58-77427128990D}"/>
              </a:ext>
            </a:extLst>
          </p:cNvPr>
          <p:cNvSpPr txBox="1"/>
          <p:nvPr/>
        </p:nvSpPr>
        <p:spPr>
          <a:xfrm>
            <a:off x="1723784" y="391499"/>
            <a:ext cx="24789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&lt;&lt;</a:t>
            </a: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27691094-BF31-4284-9414-C34DD776CCA6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46" name="Picture 8" descr="Related image">
            <a:extLst>
              <a:ext uri="{FF2B5EF4-FFF2-40B4-BE49-F238E27FC236}">
                <a16:creationId xmlns:a16="http://schemas.microsoft.com/office/drawing/2014/main" id="{66FBBF9D-2705-406F-88F8-74D5DAA0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1328019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Pencil">
            <a:extLst>
              <a:ext uri="{FF2B5EF4-FFF2-40B4-BE49-F238E27FC236}">
                <a16:creationId xmlns:a16="http://schemas.microsoft.com/office/drawing/2014/main" id="{804A2001-7235-4001-8B23-3D8458E160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1314996"/>
            <a:ext cx="180000" cy="180000"/>
          </a:xfrm>
          <a:prstGeom prst="rect">
            <a:avLst/>
          </a:prstGeom>
        </p:spPr>
      </p:pic>
      <p:pic>
        <p:nvPicPr>
          <p:cNvPr id="48" name="Picture 8" descr="Related image">
            <a:extLst>
              <a:ext uri="{FF2B5EF4-FFF2-40B4-BE49-F238E27FC236}">
                <a16:creationId xmlns:a16="http://schemas.microsoft.com/office/drawing/2014/main" id="{FD441D23-9850-4855-9195-1498FAA5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169427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Pencil">
            <a:extLst>
              <a:ext uri="{FF2B5EF4-FFF2-40B4-BE49-F238E27FC236}">
                <a16:creationId xmlns:a16="http://schemas.microsoft.com/office/drawing/2014/main" id="{84F10D73-BF2B-41AA-9C02-68EBCB4677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1681254"/>
            <a:ext cx="180000" cy="180000"/>
          </a:xfrm>
          <a:prstGeom prst="rect">
            <a:avLst/>
          </a:prstGeom>
        </p:spPr>
      </p:pic>
      <p:pic>
        <p:nvPicPr>
          <p:cNvPr id="50" name="Picture 8" descr="Related image">
            <a:extLst>
              <a:ext uri="{FF2B5EF4-FFF2-40B4-BE49-F238E27FC236}">
                <a16:creationId xmlns:a16="http://schemas.microsoft.com/office/drawing/2014/main" id="{6F7E32AD-9F06-4AA0-990E-15394F3B1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205485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raphic 64" descr="Pencil">
            <a:extLst>
              <a:ext uri="{FF2B5EF4-FFF2-40B4-BE49-F238E27FC236}">
                <a16:creationId xmlns:a16="http://schemas.microsoft.com/office/drawing/2014/main" id="{757F6130-EB13-4C3F-96B7-00E4FBE31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2041828"/>
            <a:ext cx="180000" cy="180000"/>
          </a:xfrm>
          <a:prstGeom prst="rect">
            <a:avLst/>
          </a:prstGeom>
        </p:spPr>
      </p:pic>
      <p:pic>
        <p:nvPicPr>
          <p:cNvPr id="68" name="Picture 8" descr="Related image">
            <a:extLst>
              <a:ext uri="{FF2B5EF4-FFF2-40B4-BE49-F238E27FC236}">
                <a16:creationId xmlns:a16="http://schemas.microsoft.com/office/drawing/2014/main" id="{C5A454F5-D1AC-41D0-AF21-A35624AE2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2449684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Graphic 68" descr="Pencil">
            <a:extLst>
              <a:ext uri="{FF2B5EF4-FFF2-40B4-BE49-F238E27FC236}">
                <a16:creationId xmlns:a16="http://schemas.microsoft.com/office/drawing/2014/main" id="{1FBE7B69-3F31-4C5A-8D56-792A5D7B0D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2436661"/>
            <a:ext cx="180000" cy="180000"/>
          </a:xfrm>
          <a:prstGeom prst="rect">
            <a:avLst/>
          </a:prstGeom>
        </p:spPr>
      </p:pic>
      <p:pic>
        <p:nvPicPr>
          <p:cNvPr id="70" name="Picture 8" descr="Related image">
            <a:extLst>
              <a:ext uri="{FF2B5EF4-FFF2-40B4-BE49-F238E27FC236}">
                <a16:creationId xmlns:a16="http://schemas.microsoft.com/office/drawing/2014/main" id="{792A37EA-E45B-4D6E-A08E-DEE0D285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2747049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Graphic 70" descr="Pencil">
            <a:extLst>
              <a:ext uri="{FF2B5EF4-FFF2-40B4-BE49-F238E27FC236}">
                <a16:creationId xmlns:a16="http://schemas.microsoft.com/office/drawing/2014/main" id="{F079F701-8A51-4EB1-9F51-F6CFF92885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2734026"/>
            <a:ext cx="180000" cy="180000"/>
          </a:xfrm>
          <a:prstGeom prst="rect">
            <a:avLst/>
          </a:prstGeom>
        </p:spPr>
      </p:pic>
      <p:pic>
        <p:nvPicPr>
          <p:cNvPr id="72" name="Picture 8" descr="Related image">
            <a:extLst>
              <a:ext uri="{FF2B5EF4-FFF2-40B4-BE49-F238E27FC236}">
                <a16:creationId xmlns:a16="http://schemas.microsoft.com/office/drawing/2014/main" id="{E368BF27-1D48-4F28-9D8D-544C098A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311330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Graphic 72" descr="Pencil">
            <a:extLst>
              <a:ext uri="{FF2B5EF4-FFF2-40B4-BE49-F238E27FC236}">
                <a16:creationId xmlns:a16="http://schemas.microsoft.com/office/drawing/2014/main" id="{CEE96D89-EB12-4272-99F4-F805928AD0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3100284"/>
            <a:ext cx="180000" cy="180000"/>
          </a:xfrm>
          <a:prstGeom prst="rect">
            <a:avLst/>
          </a:prstGeom>
        </p:spPr>
      </p:pic>
      <p:pic>
        <p:nvPicPr>
          <p:cNvPr id="74" name="Picture 8" descr="Related image">
            <a:extLst>
              <a:ext uri="{FF2B5EF4-FFF2-40B4-BE49-F238E27FC236}">
                <a16:creationId xmlns:a16="http://schemas.microsoft.com/office/drawing/2014/main" id="{F1FA22BA-F20F-45F4-A8F7-3738C364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347388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Graphic 74" descr="Pencil">
            <a:extLst>
              <a:ext uri="{FF2B5EF4-FFF2-40B4-BE49-F238E27FC236}">
                <a16:creationId xmlns:a16="http://schemas.microsoft.com/office/drawing/2014/main" id="{FF7819F6-1B96-4E3B-8059-D7F01E936E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3460858"/>
            <a:ext cx="180000" cy="180000"/>
          </a:xfrm>
          <a:prstGeom prst="rect">
            <a:avLst/>
          </a:prstGeom>
        </p:spPr>
      </p:pic>
      <p:pic>
        <p:nvPicPr>
          <p:cNvPr id="76" name="Picture 8" descr="Related image">
            <a:extLst>
              <a:ext uri="{FF2B5EF4-FFF2-40B4-BE49-F238E27FC236}">
                <a16:creationId xmlns:a16="http://schemas.microsoft.com/office/drawing/2014/main" id="{4327558B-41DA-4D12-B440-D0B71E61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3868714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Graphic 76" descr="Pencil">
            <a:extLst>
              <a:ext uri="{FF2B5EF4-FFF2-40B4-BE49-F238E27FC236}">
                <a16:creationId xmlns:a16="http://schemas.microsoft.com/office/drawing/2014/main" id="{0F05D9D5-B27B-40AD-A649-70CF9C9A09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3855691"/>
            <a:ext cx="180000" cy="180000"/>
          </a:xfrm>
          <a:prstGeom prst="rect">
            <a:avLst/>
          </a:prstGeom>
        </p:spPr>
      </p:pic>
      <p:pic>
        <p:nvPicPr>
          <p:cNvPr id="84" name="Picture 8" descr="Related image">
            <a:extLst>
              <a:ext uri="{FF2B5EF4-FFF2-40B4-BE49-F238E27FC236}">
                <a16:creationId xmlns:a16="http://schemas.microsoft.com/office/drawing/2014/main" id="{0CFA0ADD-8A64-4EF1-90D4-01F2CE44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4220126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 descr="Pencil">
            <a:extLst>
              <a:ext uri="{FF2B5EF4-FFF2-40B4-BE49-F238E27FC236}">
                <a16:creationId xmlns:a16="http://schemas.microsoft.com/office/drawing/2014/main" id="{5200BB79-0DDA-42F7-B590-61EADF53FF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4207103"/>
            <a:ext cx="180000" cy="180000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EDB38A7-E883-4BFB-8500-D7D50DCC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451749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Pencil">
            <a:extLst>
              <a:ext uri="{FF2B5EF4-FFF2-40B4-BE49-F238E27FC236}">
                <a16:creationId xmlns:a16="http://schemas.microsoft.com/office/drawing/2014/main" id="{D2586954-6029-42C3-911B-67FCFB292B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4504468"/>
            <a:ext cx="180000" cy="180000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554FC5F6-4047-44EB-A519-9C90A9C8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4883749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Graphic 88" descr="Pencil">
            <a:extLst>
              <a:ext uri="{FF2B5EF4-FFF2-40B4-BE49-F238E27FC236}">
                <a16:creationId xmlns:a16="http://schemas.microsoft.com/office/drawing/2014/main" id="{BB632344-0733-47FC-995F-89CA91480C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4870726"/>
            <a:ext cx="180000" cy="180000"/>
          </a:xfrm>
          <a:prstGeom prst="rect">
            <a:avLst/>
          </a:prstGeom>
        </p:spPr>
      </p:pic>
      <p:pic>
        <p:nvPicPr>
          <p:cNvPr id="90" name="Picture 8" descr="Related image">
            <a:extLst>
              <a:ext uri="{FF2B5EF4-FFF2-40B4-BE49-F238E27FC236}">
                <a16:creationId xmlns:a16="http://schemas.microsoft.com/office/drawing/2014/main" id="{E3098E95-E16B-44F1-AA26-38E3C3345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628" y="524432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Graphic 90" descr="Pencil">
            <a:extLst>
              <a:ext uri="{FF2B5EF4-FFF2-40B4-BE49-F238E27FC236}">
                <a16:creationId xmlns:a16="http://schemas.microsoft.com/office/drawing/2014/main" id="{70FF62E3-2278-4EF0-A07C-39238B6F7A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32" y="5231300"/>
            <a:ext cx="180000" cy="180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9823ECE-929B-410C-ACB4-E24BAB581A5C}"/>
              </a:ext>
            </a:extLst>
          </p:cNvPr>
          <p:cNvSpPr txBox="1"/>
          <p:nvPr/>
        </p:nvSpPr>
        <p:spPr>
          <a:xfrm>
            <a:off x="641628" y="1618719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CA" b="1" dirty="0">
                <a:solidFill>
                  <a:schemeClr val="accent1"/>
                </a:solidFill>
              </a:rPr>
              <a:t>Cons. Manager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4BA91B-E7E6-40D9-BA9A-C4D566A83624}"/>
              </a:ext>
            </a:extLst>
          </p:cNvPr>
          <p:cNvSpPr txBox="1"/>
          <p:nvPr/>
        </p:nvSpPr>
        <p:spPr>
          <a:xfrm>
            <a:off x="637597" y="1940374"/>
            <a:ext cx="106534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CA" dirty="0">
                <a:solidFill>
                  <a:schemeClr val="tx1"/>
                </a:solidFill>
              </a:rPr>
              <a:t>Agri. Producer</a:t>
            </a:r>
          </a:p>
        </p:txBody>
      </p:sp>
    </p:spTree>
    <p:extLst>
      <p:ext uri="{BB962C8B-B14F-4D97-AF65-F5344CB8AC3E}">
        <p14:creationId xmlns:p14="http://schemas.microsoft.com/office/powerpoint/2010/main" val="3327066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958DEDC2D5C4DB9775EE4566BB966" ma:contentTypeVersion="11" ma:contentTypeDescription="Create a new document." ma:contentTypeScope="" ma:versionID="6e9fbabf6108f879c8c58101561e049a">
  <xsd:schema xmlns:xsd="http://www.w3.org/2001/XMLSchema" xmlns:xs="http://www.w3.org/2001/XMLSchema" xmlns:p="http://schemas.microsoft.com/office/2006/metadata/properties" xmlns:ns3="471cef36-82b7-4951-946c-7d484f1f0794" xmlns:ns4="4152e4b0-9273-4eb3-9219-cbfd475533bd" targetNamespace="http://schemas.microsoft.com/office/2006/metadata/properties" ma:root="true" ma:fieldsID="133724450446f0971ff3a8751078b418" ns3:_="" ns4:_="">
    <xsd:import namespace="471cef36-82b7-4951-946c-7d484f1f0794"/>
    <xsd:import namespace="4152e4b0-9273-4eb3-9219-cbfd475533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1cef36-82b7-4951-946c-7d484f1f0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2e4b0-9273-4eb3-9219-cbfd47553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E0E8BF-452E-4959-B523-54377C05F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1cef36-82b7-4951-946c-7d484f1f0794"/>
    <ds:schemaRef ds:uri="4152e4b0-9273-4eb3-9219-cbfd47553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029D24-648B-4AC4-B093-DCBD2411CD34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  <ds:schemaRef ds:uri="4152e4b0-9273-4eb3-9219-cbfd475533bd"/>
    <ds:schemaRef ds:uri="471cef36-82b7-4951-946c-7d484f1f0794"/>
  </ds:schemaRefs>
</ds:datastoreItem>
</file>

<file path=customXml/itemProps3.xml><?xml version="1.0" encoding="utf-8"?>
<ds:datastoreItem xmlns:ds="http://schemas.openxmlformats.org/officeDocument/2006/customXml" ds:itemID="{B096520F-4276-47E5-825F-000D92D32D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12076</TotalTime>
  <Words>7031</Words>
  <Application>Microsoft Office PowerPoint</Application>
  <PresentationFormat>Widescreen</PresentationFormat>
  <Paragraphs>2837</Paragraphs>
  <Slides>50</Slides>
  <Notes>39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 2</vt:lpstr>
      <vt:lpstr>Office Theme</vt:lpstr>
      <vt:lpstr>Ecosystem Services Assessment Tool (ESAT) Interface Design – revision 4</vt:lpstr>
      <vt:lpstr>General public login page</vt:lpstr>
      <vt:lpstr>PowerPoint Presentation</vt:lpstr>
      <vt:lpstr>PowerPoint Presentation</vt:lpstr>
      <vt:lpstr>PowerPoint Presentation</vt:lpstr>
      <vt:lpstr>Admin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Farmer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IMWEBs Online Interface Design</dc:title>
  <dc:creator>Hui Shao</dc:creator>
  <cp:lastModifiedBy>Hui Shao</cp:lastModifiedBy>
  <cp:revision>347</cp:revision>
  <dcterms:created xsi:type="dcterms:W3CDTF">2019-07-05T16:17:41Z</dcterms:created>
  <dcterms:modified xsi:type="dcterms:W3CDTF">2019-08-17T02:13:19Z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0x010100F2A958DEDC2D5C4DB9775EE4566BB966</vt:lpwstr>
  </property>
</Properties>
</file>